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ink/inkAction1.xml" ContentType="application/vnd.ms-office.inkAction+xml"/>
  <Override PartName="/ppt/tags/tag3.xml" ContentType="application/vnd.openxmlformats-officedocument.presentationml.tags+xml"/>
  <Override PartName="/ppt/notesSlides/notesSlide4.xml" ContentType="application/vnd.openxmlformats-officedocument.presentationml.notesSlide+xml"/>
  <Override PartName="/ppt/ink/inkAction2.xml" ContentType="application/vnd.ms-office.inkAction+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Action3.xml" ContentType="application/vnd.ms-office.inkAction+xml"/>
  <Override PartName="/ppt/tags/tag6.xml" ContentType="application/vnd.openxmlformats-officedocument.presentationml.tags+xml"/>
  <Override PartName="/ppt/notesSlides/notesSlide9.xml" ContentType="application/vnd.openxmlformats-officedocument.presentationml.notesSlide+xml"/>
  <Override PartName="/ppt/ink/inkAction4.xml" ContentType="application/vnd.ms-office.inkAction+xml"/>
  <Override PartName="/ppt/tags/tag7.xml" ContentType="application/vnd.openxmlformats-officedocument.presentationml.tags+xml"/>
  <Override PartName="/ppt/notesSlides/notesSlide10.xml" ContentType="application/vnd.openxmlformats-officedocument.presentationml.notesSlide+xml"/>
  <Override PartName="/ppt/ink/inkAction5.xml" ContentType="application/vnd.ms-office.inkAction+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ink/inkAction6.xml" ContentType="application/vnd.ms-office.inkAction+xml"/>
  <Override PartName="/ppt/tags/tag10.xml" ContentType="application/vnd.openxmlformats-officedocument.presentationml.tags+xml"/>
  <Override PartName="/ppt/notesSlides/notesSlide13.xml" ContentType="application/vnd.openxmlformats-officedocument.presentationml.notesSlide+xml"/>
  <Override PartName="/ppt/ink/inkAction7.xml" ContentType="application/vnd.ms-office.inkAction+xml"/>
  <Override PartName="/ppt/tags/tag11.xml" ContentType="application/vnd.openxmlformats-officedocument.presentationml.tags+xml"/>
  <Override PartName="/ppt/notesSlides/notesSlide14.xml" ContentType="application/vnd.openxmlformats-officedocument.presentationml.notesSlide+xml"/>
  <Override PartName="/ppt/ink/inkAction8.xml" ContentType="application/vnd.ms-office.inkAction+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Action9.xml" ContentType="application/vnd.ms-office.inkAction+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ink/inkAction10.xml" ContentType="application/vnd.ms-office.inkAction+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ink/inkAction11.xml" ContentType="application/vnd.ms-office.inkAction+xml"/>
  <Override PartName="/ppt/tags/tag14.xml" ContentType="application/vnd.openxmlformats-officedocument.presentationml.tags+xml"/>
  <Override PartName="/ppt/notesSlides/notesSlide22.xml" ContentType="application/vnd.openxmlformats-officedocument.presentationml.notesSlide+xml"/>
  <Override PartName="/ppt/ink/inkAction12.xml" ContentType="application/vnd.ms-office.inkAction+xml"/>
  <Override PartName="/ppt/tags/tag15.xml" ContentType="application/vnd.openxmlformats-officedocument.presentationml.tags+xml"/>
  <Override PartName="/ppt/notesSlides/notesSlide23.xml" ContentType="application/vnd.openxmlformats-officedocument.presentationml.notesSlide+xml"/>
  <Override PartName="/ppt/ink/inkAction13.xml" ContentType="application/vnd.ms-office.inkAction+xml"/>
  <Override PartName="/ppt/tags/tag16.xml" ContentType="application/vnd.openxmlformats-officedocument.presentationml.tags+xml"/>
  <Override PartName="/ppt/notesSlides/notesSlide24.xml" ContentType="application/vnd.openxmlformats-officedocument.presentationml.notesSlide+xml"/>
  <Override PartName="/ppt/ink/inkAction14.xml" ContentType="application/vnd.ms-office.inkAction+xml"/>
  <Override PartName="/ppt/notesSlides/notesSlide25.xml" ContentType="application/vnd.openxmlformats-officedocument.presentationml.notesSlide+xml"/>
  <Override PartName="/ppt/ink/inkAction15.xml" ContentType="application/vnd.ms-office.inkAction+xml"/>
  <Override PartName="/ppt/tags/tag17.xml" ContentType="application/vnd.openxmlformats-officedocument.presentationml.tags+xml"/>
  <Override PartName="/ppt/notesSlides/notesSlide26.xml" ContentType="application/vnd.openxmlformats-officedocument.presentationml.notesSlide+xml"/>
  <Override PartName="/ppt/ink/inkAction16.xml" ContentType="application/vnd.ms-office.inkAction+xml"/>
  <Override PartName="/ppt/tags/tag18.xml" ContentType="application/vnd.openxmlformats-officedocument.presentationml.tags+xml"/>
  <Override PartName="/ppt/notesSlides/notesSlide27.xml" ContentType="application/vnd.openxmlformats-officedocument.presentationml.notesSlide+xml"/>
  <Override PartName="/ppt/ink/inkAction17.xml" ContentType="application/vnd.ms-office.inkAction+xml"/>
  <Override PartName="/ppt/tags/tag19.xml" ContentType="application/vnd.openxmlformats-officedocument.presentationml.tags+xml"/>
  <Override PartName="/ppt/notesSlides/notesSlide28.xml" ContentType="application/vnd.openxmlformats-officedocument.presentationml.notesSlide+xml"/>
  <Override PartName="/ppt/ink/inkAction18.xml" ContentType="application/vnd.ms-office.inkAction+xml"/>
  <Override PartName="/ppt/tags/tag20.xml" ContentType="application/vnd.openxmlformats-officedocument.presentationml.tags+xml"/>
  <Override PartName="/ppt/notesSlides/notesSlide29.xml" ContentType="application/vnd.openxmlformats-officedocument.presentationml.notesSlide+xml"/>
  <Override PartName="/ppt/ink/inkAction19.xml" ContentType="application/vnd.ms-office.inkAction+xml"/>
  <Override PartName="/ppt/tags/tag21.xml" ContentType="application/vnd.openxmlformats-officedocument.presentationml.tags+xml"/>
  <Override PartName="/ppt/notesSlides/notesSlide30.xml" ContentType="application/vnd.openxmlformats-officedocument.presentationml.notesSlide+xml"/>
  <Override PartName="/ppt/ink/inkAction20.xml" ContentType="application/vnd.ms-office.inkAction+xml"/>
  <Override PartName="/ppt/tags/tag22.xml" ContentType="application/vnd.openxmlformats-officedocument.presentationml.tags+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ink/inkAction21.xml" ContentType="application/vnd.ms-office.inkAction+xml"/>
  <Override PartName="/ppt/tags/tag24.xml" ContentType="application/vnd.openxmlformats-officedocument.presentationml.tags+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ink/inkAction22.xml" ContentType="application/vnd.ms-office.inkAction+xml"/>
  <Override PartName="/ppt/tags/tag26.xml" ContentType="application/vnd.openxmlformats-officedocument.presentationml.tags+xml"/>
  <Override PartName="/ppt/notesSlides/notesSlide35.xml" ContentType="application/vnd.openxmlformats-officedocument.presentationml.notesSlide+xml"/>
  <Override PartName="/ppt/ink/inkAction23.xml" ContentType="application/vnd.ms-office.inkAction+xml"/>
  <Override PartName="/ppt/tags/tag27.xml" ContentType="application/vnd.openxmlformats-officedocument.presentationml.tags+xml"/>
  <Override PartName="/ppt/notesSlides/notesSlide36.xml" ContentType="application/vnd.openxmlformats-officedocument.presentationml.notesSlide+xml"/>
  <Override PartName="/ppt/ink/inkAction24.xml" ContentType="application/vnd.ms-office.inkAction+xml"/>
  <Override PartName="/ppt/tags/tag28.xml" ContentType="application/vnd.openxmlformats-officedocument.presentationml.tags+xml"/>
  <Override PartName="/ppt/notesSlides/notesSlide37.xml" ContentType="application/vnd.openxmlformats-officedocument.presentationml.notesSlide+xml"/>
  <Override PartName="/ppt/ink/inkAction25.xml" ContentType="application/vnd.ms-office.inkAction+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9.xml" ContentType="application/vnd.openxmlformats-officedocument.presentationml.tags+xml"/>
  <Override PartName="/ppt/notesSlides/notesSlide40.xml" ContentType="application/vnd.openxmlformats-officedocument.presentationml.notesSlide+xml"/>
  <Override PartName="/ppt/ink/inkAction26.xml" ContentType="application/vnd.ms-office.inkAction+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0.xml" ContentType="application/vnd.openxmlformats-officedocument.presentationml.tags+xml"/>
  <Override PartName="/ppt/notesSlides/notesSlide43.xml" ContentType="application/vnd.openxmlformats-officedocument.presentationml.notesSlide+xml"/>
  <Override PartName="/ppt/ink/inkAction27.xml" ContentType="application/vnd.ms-office.inkAction+xml"/>
  <Override PartName="/ppt/tags/tag31.xml" ContentType="application/vnd.openxmlformats-officedocument.presentationml.tags+xml"/>
  <Override PartName="/ppt/notesSlides/notesSlide44.xml" ContentType="application/vnd.openxmlformats-officedocument.presentationml.notesSlide+xml"/>
  <Override PartName="/ppt/ink/inkAction28.xml" ContentType="application/vnd.ms-office.inkAction+xml"/>
  <Override PartName="/ppt/tags/tag32.xml" ContentType="application/vnd.openxmlformats-officedocument.presentationml.tags+xml"/>
  <Override PartName="/ppt/notesSlides/notesSlide45.xml" ContentType="application/vnd.openxmlformats-officedocument.presentationml.notesSlide+xml"/>
  <Override PartName="/ppt/ink/inkAction29.xml" ContentType="application/vnd.ms-office.inkAction+xml"/>
  <Override PartName="/ppt/tags/tag3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1395" r:id="rId2"/>
    <p:sldId id="1562" r:id="rId3"/>
    <p:sldId id="1564" r:id="rId4"/>
    <p:sldId id="1609" r:id="rId5"/>
    <p:sldId id="1565" r:id="rId6"/>
    <p:sldId id="1567" r:id="rId7"/>
    <p:sldId id="1594" r:id="rId8"/>
    <p:sldId id="1566" r:id="rId9"/>
    <p:sldId id="1543" r:id="rId10"/>
    <p:sldId id="1568" r:id="rId11"/>
    <p:sldId id="1603" r:id="rId12"/>
    <p:sldId id="1546" r:id="rId13"/>
    <p:sldId id="1548" r:id="rId14"/>
    <p:sldId id="1549" r:id="rId15"/>
    <p:sldId id="1551" r:id="rId16"/>
    <p:sldId id="1583" r:id="rId17"/>
    <p:sldId id="1554" r:id="rId18"/>
    <p:sldId id="1555" r:id="rId19"/>
    <p:sldId id="1556" r:id="rId20"/>
    <p:sldId id="1584" r:id="rId21"/>
    <p:sldId id="1570" r:id="rId22"/>
    <p:sldId id="1596" r:id="rId23"/>
    <p:sldId id="1571" r:id="rId24"/>
    <p:sldId id="1572" r:id="rId25"/>
    <p:sldId id="1575" r:id="rId26"/>
    <p:sldId id="1604" r:id="rId27"/>
    <p:sldId id="1576" r:id="rId28"/>
    <p:sldId id="1578" r:id="rId29"/>
    <p:sldId id="1580" r:id="rId30"/>
    <p:sldId id="1581" r:id="rId31"/>
    <p:sldId id="1598" r:id="rId32"/>
    <p:sldId id="1585" r:id="rId33"/>
    <p:sldId id="1597" r:id="rId34"/>
    <p:sldId id="1586" r:id="rId35"/>
    <p:sldId id="1605" r:id="rId36"/>
    <p:sldId id="1588" r:id="rId37"/>
    <p:sldId id="1587" r:id="rId38"/>
    <p:sldId id="1590" r:id="rId39"/>
    <p:sldId id="1589" r:id="rId40"/>
    <p:sldId id="1591" r:id="rId41"/>
    <p:sldId id="1606" r:id="rId42"/>
    <p:sldId id="1607" r:id="rId43"/>
    <p:sldId id="1600" r:id="rId44"/>
    <p:sldId id="1601" r:id="rId45"/>
    <p:sldId id="1599" r:id="rId46"/>
    <p:sldId id="1611" r:id="rId47"/>
    <p:sldId id="160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2:12:04.859"/>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FF0000"/>
    </inkml:brush>
  </inkml:definitions>
  <iact:action type="add" startTime="8388">
    <iact:property name="dataType"/>
    <iact:actionData xml:id="d0">
      <inkml:trace xmlns:inkml="http://www.w3.org/2003/InkML" xml:id="stk0" contextRef="#ctx0" brushRef="#br0">21694 17581 501 0,'0'0'120'13,"0"0"37"-11,0 0-40 5,0 0-24 1,0 0 8-1,0 0-14 1,0 0-27-2,-48-22 18 2,19-4-26 1,-1-13-7-2,-8-4-10-1,3-7-8 2,-2-11-1 0,-4-21-5 0,-2-17 5-2,-1-14 0 2,4-13 8 2,-3 0-8-5,10-7 6 3,1 2-2-1,12-1-9 1,4 2-2 0,6 4-6 0,10 11 2-1,0 11-5 0,0 5 5 1,10 13 1-1,7 4 5 0,7 9-9 2,-1 8-4-2,1 1 1-1,4 7-5 2,0 3 4 1,-1 10-4-2,-1 13 0-1,-8 9 0 2,-4 6 7 0,-2 9-6 0,-8 1 4 0,-1 4-2-2,1 2-5 2,-4 0 0 0,0 0-2-2,0 0 2 3,0 0-1-1,0 0 1-1,-24 22 3 0,-43 22 9 0,-20 23-8 2,-7 15 4-1,-2 3-2-3,5-1-5 3,10-14 0 0,8-10-1 0,19-15-2-2,23-19 1 2,12-13-1 0,10-9 0-1,9-4 1 0,0 0-1 1,0-13-4 0,39-26 4-1,22-16-6 0,12-5 6 1,3 2 1 0,-2 4-1 0,-4 7 0 0,-5-2 2-2,-1-1-1 3,-5 5-1-2,-5 5 0-1,-13 12 1 3,-14 11-1-2,-8 12 0 1,-2 5 0-2,-1 0 1 2,5 14 3 0,2 31 2 0,-3 14 0-2,3 0-6 2,-7-12 0 1,-3-13-1-4,-11-17-4 3,-2-11-11 0,0-6-34 0,0 0-49 0,0-3-75-1,0-14-81 0,0-10-254 3</inkml:trace>
    </iact:actionData>
  </iact:action>
  <iact:action type="add" startTime="9275">
    <iact:property name="dataType"/>
    <iact:actionData xml:id="d1">
      <inkml:trace xmlns:inkml="http://www.w3.org/2003/InkML" xml:id="stk1" contextRef="#ctx0" brushRef="#br0">21367 14970 276 0,'0'0'549'4,"0"0"-412"4,0 0-26 0,0 0-21 0,0 0-28-2,0 0 8 4,-95-34 1-4,65-11-9 0,-3-24-15 2,-7-19-1 0,4-16-7 1,-2-15-8-2,4-1-8-1,2-6-4 2,7-4 1 0,9 4-4 0,9-1-5-1,7 9 4 2,0 9 3 0,0 6-1 0,7 1-5-6,22 0 2 4,3-1-8 1,0-4 0 0,9 8-3-2,-1-3 0 2,4 11-2 0,-1 1 1-2,3 5-2 3,-5 12 2-2,-3 12-1 2,-6 15 2-4,-12 18 0 3,-3 14 0 0,-14 11 2 0,0 3 2 0,-3 0 0-2,0 0 2 3,0 0-4-2,0 0-1 1,0 0-2-2,-16 0 5 2,-30 25 1 1,-24 18-1-2,-11 10 3-1,-13 9 0 3,1 5-1-2,-1 4 1 1,11-7-8-1,14-7 2 0,12-10-1 2,14-13-3-4,17-9 3 3,12-13-2 3,13-12-2-5,1 0 2-1,0-4-2 3,41-40 1 0,19-21-4 0,22-14 4-1,13-10 1 2,5-4 0-3,-4 6-1 3,-8 13 0-2,-17 25 0 0,-13 12 1 1,-18 16-1-1,-16 14 3 1,-15 7-3-1,-2 0 3 0,-1 17 2 2,-2 35 6-2,-1 22 0-1,-3 7-8 2,0 13-1 0,0-4-2 0,0-2 0-2,0 6-20 2,-20-2-24 0,0 13-38-1,-6 9-75 1,13-71-71 0,5 2-210-1</inkml:trace>
    </iact:actionData>
  </iact:action>
  <iact:action type="add" startTime="11405">
    <iact:property name="dataType"/>
    <iact:actionData xml:id="d2">
      <inkml:trace xmlns:inkml="http://www.w3.org/2003/InkML" xml:id="stk2" contextRef="#ctx0" brushRef="#br1">21603 12158 387 0,'0'0'515'5,"0"0"-314"3,0 0-79-1,0 0-16 1,0 0-46-2,0 0-15 2,-5-57-13 1,17 17 4 0,13 1 8-4,8-1 4 2,2-9 6 1,7-3-9-1,4-4-4 0,8-6-7 1,2-2-6 0,8 2-4 0,0 0-3 0,4 6-1-2,3 8 1 5,-3 2-3-6,2 11-5 2,-9 1-4 2,7 4-1-2,4 4 2 1,5 3-6-2,3 7 3 2,4 4-4 1,0 7 4-2,0 5 2-1,-3 0 0 2,-1 0 6-1,-3 13-2 0,0 9-3 1,-1 1-5 0,4 1 2 0,0 1-3-2,1 5 1 2,6 1 2-1,-3 2-7 2,0 2 0-3,-3 1 0 2,-8 1 0-1,-5 2 0 1,-12 3 0 0,-12-2 0-1,-8-4 0 0,-13-6 0 2,-2 0 0-2,-4-5 0-1,-1-3 0 2,0 0 0 0,-4-5 0 0,1 0 0-2,-2-6 0 2,-4 1 0 0,1-5 0-1,-3-1 0 0,0-6 0 2,-2 4 0-2,-3-4 0-1,3 0 0 2,-2 0 0 0,-1 0 0 0,0 0 0 1,3 0 0-3,-3 0 0 1,0 0 0 2,0 0 0-2,0 0 0-1,0 0 0 2,0 0 0 0,0 0 0 1,0 0 0-4,0 0 0 3,0 0 0 1,0 0 0-3,0-20 0 1,0-31 0 3,-10-24-6-4,-15-13 5 0,-11-14-2 2,-8-4 2 0,-2-1-5 0,-13 12 5 0,4 14-6-1,1 21 1 0,13 24-2 2,12 16 5-2,12 10 2-1,7 6 1 2,7 4 0 0,3 0 1-2,0 0 0 2,0 0 0 0,0 0 4 0,0 0 0-1,0 0 3 3,0 31 3-4,41 23 0 1,12 18-11-1,11 13 0 2,6 3 0 0,-1-7 0 1,-4-6 0-3,-5-11 0 1,-12-10 0 1,-8-15 0 1,-11-9 0-1,-9-11 0-3,-14-8 0 3,-4-9 0 0,-2 2 0-2,0 0 0 2,-2 8 0 0,-41 0 0 0,-27 1 0 0,-12-2 0-2,-4-2 0 3,-13 0 0-2,8-1 0-1,0 3 0 3,8-3 0-2,19 1 0 1,14 2 0 0,11-2 0-2,11 7 0 2,5 8 0 1,-6 11 0-4,-3 11 0 3,-7 4 0 0,1-5-65 0,27-34-191-1,6-8-170 0</inkml:trace>
    </iact:actionData>
  </iact:action>
  <iact:action type="add" startTime="16704">
    <iact:property name="dataType"/>
    <iact:actionData xml:id="d3">
      <inkml:trace xmlns:inkml="http://www.w3.org/2003/InkML" xml:id="stk3" contextRef="#ctx0" brushRef="#br2">1157 12362 148 0,'0'0'684'8,"0"0"-481"1,0 0-49-5,0 0-4 6,0 0-63-2,0 0-3-2,0 0-6 2,0 0-15-2,9-2-16 4,7-28 6-4,11-7-17 2,10-10-3-2,15-5-10 2,6-5-2 0,6 1-5 0,-1 6-7-2,7-1 0 2,-2 4-6 2,12 7 5-4,-3 0-8 1,7 12 6 0,13 3-5 2,3 5 2-3,10 10-2 1,-9 10 1 1,-3 0-4 0,-6 0 6-2,-12 18-1 2,0 19 1 1,1 7 7-1,-4 5-5-3,1-2 3 3,-6 2-4 3,1-11 1-6,-8 3 1 1,-5-6-2 2,-13-5 5 1,0-6-7-1,-20-7 6-2,-6-6-7 2,-11-7 6 1,-4-3-7-3,-3-1 2 0,4 0-3 2,-1 0-1 2,4 0 1-4,-6 0 0 0,5 0-3 2,-9 0 6 1,0 0-6-2,0 0 3-1,0 0-1 2,0 0-7 0,-23-27-2 0,-24-24 9-2,-9-16 2 2,-14-15-1 0,-7-17 0 1,-1 2 0-3,-6 4 0 2,9 18 0-1,11 21 1 2,20 17-1-4,17 17 0 3,14 13 0 0,11 3-1 0,2 4 2-1,0 0 0 0,0 0 1 2,0 0 7-2,5 25-5-1,32 23 0 2,20 22-4 0,9 16 0 0,8 5 1-2,3 7 0 2,-10-4 5 0,0-10-6 0,-17-14 9-2,-13-16-3 3,-14-15 4-2,-16-17-10 1,-7-5 0-2,0 3 0 2,-28-2 0 0,-28 1 0 0,-8-2 0-1,-5-6 0 0,2-6 0 2,10-5 0-2,17 0-32-1,17 0-82 2,23-22-67 0,0 7-81 0,7 0-136-2</inkml:trace>
    </iact:actionData>
  </iact:action>
  <iact:action type="add" startTime="17596">
    <iact:property name="dataType"/>
    <iact:actionData xml:id="d4">
      <inkml:trace xmlns:inkml="http://www.w3.org/2003/InkML" xml:id="stk4" contextRef="#ctx0" brushRef="#br2">4110 12087 443 0,'0'0'262'8,"0"0"-74"-1,0 0-35 1,0 0-30-2,0 0-7 2,0 0-14 0,0 0-38 0,113-35-21-2,-68 2 2 2,22-12-10 0,14-9 3 0,19-2-11-2,10 0 0 2,4 15-5 0,-1 7-3 0,-8 14 0-2,-1 17 1 4,1 3 6-2,-5 0-6 0,-2 34 11-1,-4 14-12 1,-1 11 2-1,-9 8-11 2,0 3 0-4,0 1-2 5,-1-7-1-4,0-3-1 2,-11-4-4-1,-4-15 8 0,-16-5-9 1,-15-17 6 0,-13-7-4 0,-9-6 2 0,-14-7-3-4,2 0 1 2,-3 0-3 3,0 0-2 0,0 0 1-3,0 0-5 1,0 0 1 1,-16-22-2 2,-24-27 6-5,-11-8 1 2,-9-4-1 2,-3-4 0 0,5 1-2-3,4-1 2-1,8 1-4 3,-4 0 3 2,16-2-5-3,-3 6 5-1,14 13-6 2,6 13 4 0,8 12-1-1,6 14-3-1,3 4 6 3,0 4 2 1,0 0 5-5,0 0 1 2,12 4 3 0,28 29-8 4,21 12 2-5,-1 9-2 0,-4 2 6 2,-5 3-2 2,-6 2 17-4,-13-1-6 0,-12-4-5 2,-10-3 0 1,-10-2-9-1,0-1 0-3,-33 4-2 3,-24-3 0 1,-6-4-1-3,-7-11 0 0,2-5 0 2,7-16-4 3,6-15-3-5,14 0-39 1,18-15-38-1,16-34-48 4,7-16-12-3,10 31-104-2,23 4-332 4</inkml:trace>
    </iact:actionData>
  </iact:action>
  <iact:action type="add" startTime="18398">
    <iact:property name="dataType"/>
    <iact:actionData xml:id="d5">
      <inkml:trace xmlns:inkml="http://www.w3.org/2003/InkML" xml:id="stk5" contextRef="#ctx0" brushRef="#br2">6684 12056 841 0,'0'0'239'9,"0"0"-92"-1,0 0-24-2,0 0-75 0,0 0-13 2,158-65 3 1,-94 45-3-2,11 0 5-1,20 2 7 2,12 3-10 0,16 4-3 0,8 5-10-2,0 6-3 4,1 0-11-4,-3 6 17 2,-3 25-10 1,-1 2 0 0,-5 8 2-4,-4-4 1 3,-8 10-1-2,-4-3-4 5,-11 4-3-5,-13-5-3 2,-15-8-2-3,-22-4-2 5,-18-11-1-4,-14-9-3 3,-11-5 1-3,0-6-2 2,0 0-5-1,0 0 0 1,0-22-10-2,-33-27 8 4,-18-24 1-4,-12-13 6 0,-14-16-9 2,1-4-8 2,8 10-8-4,15 17 1 2,16 27 5 0,14 15 6 0,16 20 11-2,1 9 2 2,6 4-1-1,0 1 2-1,0 3 4 3,0 0-2-2,0 0 8 1,39 39 2-1,15 21-10 0,10 16 12 1,10 8 2 0,-8 3 9-2,-9-8-9 3,-19-8-9-2,-12-9 0 2,-16-10 2-4,-10-6-5 4,0-9-4-1,-13-10-1-1,-28-2-2-1,-11-6 2 2,-3-5-5-1,-6-2 3 3,-7-3-19-5,0-9-45 3,-2 0-53 0,6-21-72 0,48 0-86-2,12-8-447 2</inkml:trace>
    </iact:actionData>
  </iact:action>
  <iact:action type="add" startTime="19452">
    <iact:property name="dataType"/>
    <iact:actionData xml:id="d6">
      <inkml:trace xmlns:inkml="http://www.w3.org/2003/InkML" xml:id="stk6" contextRef="#ctx0" brushRef="#br2">9219 12293 423 0,'0'0'174'4,"0"0"-12"3,0 0-27 1,0 0-26 0,0 0 38-2,0 0 15 2,85-71-58 0,-48 26-38 0,11-6 12-2,19-11-19 2,12 0-9 1,27 1-10-2,6 6-2-1,1 14-21 3,-4 15-4-2,-6 12-9 1,-6 11 5 2,3 3-3-2,4 0-3 1,5 0 3-4,-1 30-1 4,-3 6 3-6,1 5-2 8,-15 5 4-5,-5 1 0-1,-11-2 6 4,-14-5-6 1,-5-13-2-5,-14-4-4 1,-11-9-4 2,-11-7 3 0,-10-5-1 0,-5-2-4-2,-5 0 0 3,0 0 2-2,0 0-7 2,0-23-7-4,-37-31 5 3,-18-24 1 0,-6-11 0-2,-11-8-7 2,4-1 4 2,1 11-4-3,11 23 6-2,15 18-4 4,21 28 4 0,7 9 6-3,10 9 3 0,3 0 4 2,0 0 6 2,0 9 14-4,7 36-4 1,32 21-16 2,15 16-3-1,7 14 5-2,5 2 3 0,4-6 1 4,-2-7 0-4,-11-12 0 1,-11-14 6 0,-17-15-7 3,-17-12 1-4,-12-7-1 1,0-3-4 0,-38-2-4 4,-22-5-2-6,-6-11-3 1,2-4 1 2,3 0-11 2,12-11-37-4,8-25-26 0,15-12-43 4,25-6-50-1,1 33-32-3,1 4-303 1</inkml:trace>
    </iact:actionData>
  </iact:action>
  <iact:action type="add" startTime="20171">
    <iact:property name="dataType"/>
    <iact:actionData xml:id="d7">
      <inkml:trace xmlns:inkml="http://www.w3.org/2003/InkML" xml:id="stk7" contextRef="#ctx0" brushRef="#br2">11927 12190 782 0,'0'0'214'5,"0"0"-87"2,0 0-14 3,0 0-45-4,0 0-12 0,0 0-5 2,196-107-13 2,-144 76 3-4,6 1 3 0,9-4 0 2,7-3-20 3,13 2-3-6,13 0 0 1,17 10-6 2,13 8 8 0,8 12-1 1,6 5 4-2,-4 8 0 3,-5 29 0-5,-3 4-5 4,-7 4-9-1,-1-5-1 0,-5 2-3-2,-9 0 2 1,-18 3-4 1,-18-2 5 2,-18-6 1-6,-25-12 0 1,-15-8-6 5,-12-10 0-1,-4-4-6-4,0-3-1 1,0 0 1 4,0 0-6-4,0 0 3 0,-3-10-8 3,-39-39 8 0,-25-21-2-2,-18-8 3-2,-2-4-11 3,3 8-8 2,13 13 2-4,14 16 10 2,15 15 7-2,15 7-2 5,9 6 3-6,5 3-2 2,3 2 1 2,7 4-6-1,3 5 2-2,0 1 6 2,0 2 4 0,3 0 9-2,38 8-5 2,15 29-5 0,8 10-1 1,-5 12 10-4,-11 5-3 4,-1-4 8-2,-21-8-5 2,-18-11-5-3,-3-10-1 2,-5-9-6 0,0-8-1 0,-29-6-5-2,-12-8 1 1,-2 0-6 2,-5 0-25-2,-4-5-43-1,7-23-44 3,1-11-35-2,33 22-46 1,11 2-94-1</inkml:trace>
    </iact:actionData>
  </iact:action>
  <iact:action type="add" startTime="20846">
    <iact:property name="dataType"/>
    <iact:actionData xml:id="d8">
      <inkml:trace xmlns:inkml="http://www.w3.org/2003/InkML" xml:id="stk8" contextRef="#ctx0" brushRef="#br2">14197 12036 593 0,'0'0'233'5,"0"0"-79"1,0 0-17 2,0 0-41 2,0 0-46-4,191-71 8 0,-138 39-3 4,12-3-20-2,7-1 10-2,12 2-2 0,8 3-6 4,14 1-1-4,-2-2-9 0,6 4 0 2,-3 5-18 2,1 4-3-4,5 10 2 3,7 9 7-2,-3 0-7 3,2 32 8-5,0 20 6 2,-12 8-4 3,-4 2-7 0,-14 0 2-6,-10-6-1 0,-6-5-8 7,-15-3 4-5,-2-1-8 2,-2-8 7 0,-8 1-7 1,-5-9 2-4,-13-8 0 3,-12-10-1 0,-9-7-1 0,-7-3 0-3,0-3 0 4,0 0-6-2,0 0-1 2,-21 0-4-3,-22-29 3 2,-16-9 1-1,-10-11 3 2,-3-2 1-3,-2-7-7 2,6-7 0 0,6-2-4 0,8 2 2-3,13 8-2 4,14 16 9 1,8 15 0-4,12 9 1-1,7 9 2 4,0 5 2 1,0 1 0-5,0-2 3 2,0 4 1 0,0 0-1 1,26 0 11 0,17 32-10-1,9 15-2 2,11 10 0-3,6-1 1 1,0 1 9 1,0-8 3-1,-12-1-2 1,-14-6-1-1,-18-8 3 1,-12-6-8 2,-13-4 2-4,0-5-9-1,-5-3-2 5,-28-2-1-3,-6 1-3 0,-4-10 2 0,-11-3-10 2,-6-2-27-2,-13 0-35 1,-9 0-49-2,49 0-65 4,4-7-116-5</inkml:trace>
    </iact:actionData>
  </iact:action>
  <iact:action type="add" startTime="22021">
    <iact:property name="dataType"/>
    <iact:actionData xml:id="d9">
      <inkml:trace xmlns:inkml="http://www.w3.org/2003/InkML" xml:id="stk9" contextRef="#ctx0" brushRef="#br2">17205 12297 689 0,'0'0'256'4,"0"0"-127"2,0 0-11 2,0 0-43 0,181-177-22 0,-126 138 3-2,13 0-10 2,11 2-13 0,10 6 2 0,13 8-7-2,18 13 1 2,5 10-10 0,4 0 0-1,1 24-3 1,1 30 1-1,7 6 11 3,-4 4-7-5,-5 0-6 3,-13-5 1 1,-17-8 4-3,-12-11-11 2,-23-7 6 1,-18-14-9-4,-18-6 3 4,-14-9-4-3,-5-1 2 2,-9-3-7 0,0 0-2-1,0 0-2 2,0-35-5-4,-10-19 3 4,-30-3 0-2,-7-2 3 0,-17 3-1 1,-10-3-2-1,-13 2-1 1,-10 7-4-1,-3 3 3 1,3 8 1-1,13 2 0 1,11 7-1-1,18 3 6 0,19 10-2 4,20 4 4-5,14 9 0 0,2 3 1 1,0 1 1 2,0 0 5-4,22 1 5 3,30 39 9 3,24 13-8-6,14 7-12 4,8 4 5-2,-1 1-2 0,-11-4 11 1,-20-10 6 0,-19-9-1-1,-24-14 2-1,-19-11-10 2,-4-3-4 0,0 0-8 0,-14 3-4-2,-21-3-6 2,-5-8 5 0,-4-6-29 1,-5 0-35-4,-3-34-25 4,8-17-40-2,24-4-37-1,20 26-77 2,0 9-344 1</inkml:trace>
    </iact:actionData>
  </iact:action>
  <iact:action type="add" startTime="22702">
    <iact:property name="dataType"/>
    <iact:actionData xml:id="d10">
      <inkml:trace xmlns:inkml="http://www.w3.org/2003/InkML" xml:id="stk10" contextRef="#ctx0" brushRef="#br2">19534 12052 661 0,'0'0'233'5,"0"0"-96"3,0 0-32-2,158-111-13 2,-107 79-25 1,3-4-11-4,8 0-11 3,3-1-13 0,8 4-2 0,4 4-11-2,7 9 2 2,10 15 4 0,9 5-6 0,7 0-2-1,3 5-1 0,-4 23 1 2,-8 4-6-2,-1-2 2 3,-3 1-8-4,2-2 6 3,-6 4-7-4,-5-1 5 5,-11-2 5-3,-13-2-2 1,-21-5-2 0,-15-12-1-1,-15-4 1 0,-3 0-9-2,-4-7 2 3,-6 3-2 0,1-3 0-1,-1 0 0 0,0 0-1 1,0 0 0-1,0 0 0 0,0 0-1 2,-13 0-5-1,-28-34-3-3,-14-11 5 3,-7-15 1 1,-5-4 4-1,4-4-3-3,-10 2 1 3,1 0 1 1,-1 2-2-1,12 8 2-2,6 6 0 2,13 6-5-1,16 11 5 0,10 11-3 1,15 3 0 0,1 2 6-1,0 9-3 1,0-1 1 1,0 5 0-4,24 4 4 4,17 0-1-1,15 0 1-3,17 13-4 4,7 22 1-2,4 9 0 2,4 3 2-4,-8 7 0 3,-3-2 4 1,-16 2-1-1,-9-4 9-2,-16-5 6 1,-13-6-1 2,-18-2-1-2,-5-3-9 0,0 0 1 1,-18-1-8 0,-24-1-1 0,-7 2-3-2,-2-2-1 1,-3-2 1 3,4-3-2-3,5-5 2-2,0 0-9 6,1-1-19-6,8-5-46 2,4-5-43 1,29-2-37-1,3-9-146 1,10 0-730 0</inkml:trace>
    </iact:actionData>
  </iact:action>
  <iact:action type="add" startTime="23914">
    <iact:property name="dataType"/>
    <iact:actionData xml:id="d11">
      <inkml:trace xmlns:inkml="http://www.w3.org/2003/InkML" xml:id="stk11" contextRef="#ctx0" brushRef="#br2">21646 11977 637 0,'0'0'248'8,"0"0"-97"0,74-149-41-1,-46 91-42-1,8 1-7 2,5 0-1 0,2 1-12 0,3 0-10 0,8 3-7-2,0 2-12 3,1-1 1-4,10 3 0 5,2-1 1-4,1 7-9 3,6 5-1-2,-2 10 1-1,4 8 2 2,0 6 5 3,8 7 5-2,5 1 6-4,5 6-15 2,6 0-3 1,-1 0 1 0,-1 0-6-2,-4 21 9 3,-5 15-5-2,-4 12 10 3,-2 5 7-7,-2 4-10 5,-4-7-7 0,4 1-2 1,2 2-3-2,-2 0 6-1,-1 4-2 3,-3 2-2-2,-9 1 4 3,-12-11-6-4,-9-4 1 1,-10-11-5 1,-16-14 5-2,-7-10-1 1,-10-10 0 1,-4 0-2-1,0 0-4-1,5 0-2 3,-2 0-2-1,-3 0 4-1,3 0-3-1,-3 0 1 3,0-13-4-1,0-26 2-2,-18-20-9 2,-18-14 11 2,-5-8-1-4,-11-7-4 0,-9-6 0 4,-2 0-8-5,-10-2 5 4,8 0-10-2,3 9 9 0,11 18 1 1,9 13 5 0,17 21 3-1,15 21-1 0,3 9 2 0,7 5 2 1,0 0 1 0,0 0 2-1,0 0 5 1,13 19 5-1,27 23 14 1,17 17-14-1,11 12-8 1,9 8 3 0,3 5 1-3,-4-2 4 3,4-3-6 3,-12-10 7-5,-8-5-9 2,-7-10 4-2,-16-12 0 2,-10-14 2 0,-4-11 1-1,-13-8-4-1,-7-7 2 2,-3-2-2 0,0 0 2 0,0 9-4-1,0 5 4 1,-19 11-4-1,-41 7-1 2,-17-5-6-3,-19-2 2 1,-5-8-1 4,1-5 0-6,8-7 6 2,18-5-4 3,19 0 3-4,23 0-6 0,12 0 0 1,11 0 0 1,9 0 0 1,0 0 0-2,0 0 0 2,0 0 0-4,0 0 0 3,0-22 0 1,0-20-55-3,13-6-48 2,-5 20-82 0,-8 25-124 1,0 3-224-4</inkml:trace>
    </iact:actionData>
  </iact:action>
  <iact:action type="add" startTime="29860">
    <iact:property name="dataType"/>
    <iact:actionData xml:id="d12">
      <inkml:trace xmlns:inkml="http://www.w3.org/2003/InkML" xml:id="stk12" contextRef="#ctx0" brushRef="#br3">24916 11731 536 0,'0'0'270'10,"0"0"-147"-5,0 0-24 3,0 0-25 0,0 0-33-2,0 0 14 2,0 0 22 0,-52-21-9 0,15 21-16-2,-6 0-8 2,-4 0-2 0,-14 0-8 1,0 17-9-4,-3 9-7 5,8 1-5-4,-1 10 2 0,11-1-7 2,-1 7 7 0,7 4-5 0,1 5 1 0,10 0 0 3,2 5 5-5,1-3-2 3,12-2 2-3,1 4-3 3,10 1 2-3,3 5 1 5,0-1 0-7,0 3 3 2,7-2-2 4,27-5-2-4,8-9 0 1,11-9-1 1,5-8-2 2,13-6-1-4,12-8-2-3,7-9-4 5,7-4 5 0,-3-4 1 1,-7 0-4-1,-9 0 1-2,-5 0 2 1,-12 0-3 4,-5 0-1-5,-5-6-2-1,-10-22-3 4,-2-6-1-2,-2-13 0 0,2-7-1 0,-5-11 0 2,-7-6 1-1,-1 4 0-2,-2 0 0 2,-10 5 0-1,-1 3 0 1,-10-2 0 0,-3-5-2-2,0 4 2 2,0 1-3 1,-23 0 3-2,-8 7 0 0,-6 6-1 0,-10 8 1 2,-6 5 0-1,-4 3 2-1,1 4 1 1,-4 0 1-1,-5 5-3 0,-10 10 4 1,-7 4 2-1,-2 9 7 0,-3 0-2 2,2 0 0-4,4 14-8 3,10 11-2 1,1 4 2-2,9 6-1-1,-3 13 3 3,8 13 5-2,10 10 0 1,5 8-1-1,11 0 6 0,3 3-16 1,11-6 0-1,5-2 0 1,11-3 0 0,0 4 0-1,0-4 0 1,40 3 0-2,7-7 0 3,6-5 0-1,11-8 0 1,-3-9 0-4,10-9 0 3,6-8 0 1,7-14 0-3,9-11 0 0,11-3 0 3,5-3 0-2,-5-31 0 1,-11-10 0-1,-9-7 0 0,-8-7 0 2,-7-7 0-4,-7-11 0 3,-8-3 0 0,-10-5 0 0,-17 2 0 0,-10 6 0-2,-5 3 0 4,-12 6 0-3,0 2 0 1,0 0 0-3,-13 3 0 3,-15 2 0 1,-14-1 0-2,-4 4 0-1,-6-3 0 2,-5 9 0 0,-5 8 0-2,-2 12 0 5,-2 9 0-6,-5 11 0 3,-3 9 0 0,-2 2 0-2,-8 0 0 2,3 16 0 0,-3 15 0 0,9 9 0-2,6 11 0 3,4 7 0 0,10 15 0-2,6 6 0-2,1 3 0 3,12-1 0 0,8-5 0-1,5 1 0 0,13 0 0 1,10 1 0 0,0 1 0 0,10-2 0 0,33-1 0-2,13-6 0 2,9-6 0 0,9-4 0-2,7-10 0 2,7-10 0 0,9-13 0 0,3-12 0-2,6-10 0 3,-3-5 0-2,-9 0 0 2,-7-20 0-4,-13-15 0 3,-7-14 0 0,-10-10 0-2,-10-12 0 4,-10-16 0-4,-10-9 0 2,-11-6 0 0,-10-6 0-1,-6 2 0 1,0-5 0 0,0 12 0-1,-16 5 0-1,-15 13 0 2,1 19 0 0,-15 14 0 1,-3 15 0-4,-8 9 0 5,-12 16 0 10,-9 8 0-19,-10 0 0 0,-6 0 0 5,-4 24 0 2,0 6 0 1,5 9 0-4,8 6 0 3,8 12 0 0,15 7 0 0,6 10 0-1,10 18 0 0,6 3 0 2,8 12 0-2,5 11 0-1,10-3 0 2,15 0 0 1,1-13 0-1,16-12 0 6,37-17 0-13,20-13 0 6,27-10 0-2,23-16 0 4,18-16 0-1,5-11 0 0,-8-7 0 0,-27-8 0-3,-25-35 0 3,-20-11 0 0,-25-12-57 0,-22-14-54-1,-19-10-74 0,0 51-96 2,-29 5-152-4</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07:57.207"/>
    </inkml:context>
    <inkml:brush xml:id="br0">
      <inkml:brushProperty name="width" value="0.05292" units="cm"/>
      <inkml:brushProperty name="height" value="0.05292" units="cm"/>
    </inkml:brush>
    <inkml:brush xml:id="br1">
      <inkml:brushProperty name="width" value="0.055" units="cm"/>
      <inkml:brushProperty name="height" value="0.055" units="cm"/>
    </inkml:brush>
  </inkml:definitions>
  <iact:action type="add" startTime="4128">
    <iact:property name="dataType"/>
    <iact:actionData xml:id="d0">
      <inkml:trace xmlns:inkml="http://www.w3.org/2003/InkML" xml:id="stk0" contextRef="#ctx0" brushRef="#br0">13325 13509 610 0,'0'0'367'10,"0"0"-211"-7,0 0-42 6,0 0 28 0,0 0-71-3,0 0-31 1,0 0 33 1,120-2-18 2,-36 2-1-4,26 4 1 2,18 11-8-3,24 3-9 5,16 5-5-3,17-2 6-1,13 0-2 1,-6-1-8 4,-15-3-3-6,-22 0-7 3,-8-5-2 1,-23-4-5-2,-19-8-3 0,-20 0-5 1,-28 0-4 1,-19 0 0-4,-23 0 0 2,-10 0 0 2,-2 0 0-1,-3 0 0-2,0 0 0 2,-21 0 0 0,-66-11 0 1,-46-8 0-4,-39-16 0 3,-40-7 0 0,-23-6 0-2,-10 3 0 2,-11 7 0 1,21 9 0-2,28 15 0-1,35 14 0 2,48 0 0 0,37 0 0 0,38 2 0-1,24 10 0 0,13-9 0 1,12 7 0-2,24 6 0 2,65 2 0 0,66 9 0 0,54-8 0-2,33 9 0 2,22 2 0 2,-15 12 0-4,-20 9 0 0,-40 3 0 3,-35-4 0-2,-31-5 0 1,-29-11 0-2,-32-14 0 4,-30-13 0-3,-19-7 0 0,-13 0 0-1,-20 0 0 4,-74 0 0-4,-40 0 0 2,-42 0 0-2,-26-5 0 2,-23-8 0 0,-1 4 0 0,10 4 0 0,37 2 0 0,38 3 0-2,35 0 0 2,51 0 0 1,26 0 0-2,29 0 0-1,13 0 0 2,90 0 0 0,55 0 0-2,46 0 0 2,12 5 0 0,-14 23 0 0,-38 6 0-2,-44-2 0 2,-48-5 0 0,-31-7 0 0,-21-12 0-2,-15-1 0 3,-5-5 0-2,0 1 0-1,-9 1 0 2,-23-4 0 0,-11 0 0 0,-11 0-40-2,-10-2-116 2,35-5-161 0,6 0 136 0</inkml:trace>
    </iact:actionData>
  </iact:action>
  <iact:action type="add" startTime="6463">
    <iact:property name="dataType"/>
    <iact:actionData xml:id="d1">
      <inkml:trace xmlns:inkml="http://www.w3.org/2003/InkML" xml:id="stk1" contextRef="#ctx0" brushRef="#br0">1860 18497 772 0,'0'0'226'8,"0"0"-110"0,0 0-35-1,0 0-33-2,0 0 2 4,0 0 14-2,0 0-13 2,71-138 3-3,-56 113-7 2,5 0 5 0,-4-7-3 0,4 2-1-2,6-10-15 2,-5 4-1 0,12-9-6-1,0 3 0-1,2-4-3 3,4-4 2-2,-1 9 8 2,4-11-5-4,0 7 3 6,3 3-6-4,-5-8-4 0,4 1-9 0,-5 5 2 1,-3 0-6 0,-1 0-1 0,-7 6-2-2,2-11-3 2,-1-4 4 0,-3 3-5 0,-1-5 3-1,-5 5-1 0,5 6 1 1,-6 2-2 1,4 2 4-5,0 4-2 5,-3-9 0-1,8 3 0 1,-1-9-4-4,10-5 0 3,2-9 0 0,-2-2 0 0,3-2 0-3,-7 8 0 3,-3 3 0 0,-1 1 0 1,-1 1 0-2,-1 0 0 1,0 2 0 0,0 1 0 0,5-3 0-1,0-6 0-1,1-2 0 2,-2 4 0 0,5 8 0-3,-9 3 0 4,5 7 0-2,-1 0 0 2,4 0 0-2,-2 0 0-1,6-12 0 2,2-8 0 0,-1-2 0-2,-4-3 0 2,1 5 0 1,-4 9 0-2,-3 5 0-1,-2 8 0 2,5-5 0 0,-7 0 0 0,8-11 0-2,2-18 0 2,2-4 0 0,-1-8 0 0,0-2 0-1,-1 9 0 0,-3 6 0 1,5 15 0 0,4 6 0-1,-2 3 0 0,4-6 0 2,1-12 0-2,7-9 0-1,-1-15 0 2,2-8 0 0,-2-6 0 0,6 8 0-2,-4 3 0 2,-6 15 0 0,-2 10 0 0,0 4 0-2,-5-1 0 3,-1 2 0-2,-7-9 0 1,2-5 0-1,0-13 0 1,3-10 0 0,-1-3 0 0,-3-6 0-3,-2 10 0 4,-2 7 0-2,-2 11 0 1,5 14 0-2,-4 15 0 3,9 5 0-2,-1 6 0 2,8-3 0-4,10-4 0 4,-1-5 0-2,1-6 0 1,-6 8 0-2,-6 1 0 2,-12 11 0 0,-7 15 0 1,-8 11 0-3,-1 8 0 2,-9 4 0 0,2-2 0 1,-4 3 0-5,-2-3 0 5,5 4 0-1,-6 0 0-1,0 0 0-1,-36 5 0 3,-38 26 0-2,-26 12 0 1,-12 5 0-2,-8 9 0 2,10 1 0 2,10-2 0-3,16-3 0-1,10-10 0 2,19-9 0 0,16-13 0-1,14-7 0 0,13-8 0 1,9-6 0 0,3 0 0 0,0 0 0-2,31-6 0 2,38-33 0 0,16-14 0 0,2-8 0-3,1-7 0 4,-3-2 0-2,2-1 0 1,-5 4 0-2,-6 3 0 2,-3 0 0 1,-9-1 0-1,-3 1 0-2,-11 10 0 2,-5 10 0 0,-13 19 0-1,-12 8 0-1,-7 11 0 2,-7 6 0 0,3 0 0 1,-8 0 0-4,-1 55 0 4,0 26 0-1,0 31 0 0,0 14 0-2,-26 9 0 2,-1 6 0-1,7-8 0 3,1-13 0-5,6-19 0 2,1-19 0 1,2-20 0 1,-3-20 0-4,4-18 0 4,-8-11-86-1,14-13-143 0,3-3-203-1</inkml:trace>
    </iact:actionData>
  </iact:action>
  <iact:action type="add" startTime="9312">
    <iact:property name="dataType"/>
    <iact:actionData xml:id="d2">
      <inkml:trace xmlns:inkml="http://www.w3.org/2003/InkML" xml:id="stk2" contextRef="#ctx0" brushRef="#br0">5067 11420 542 0,'0'0'345'8,"0"0"-179"0,0 0-44-1,0 0-32 0,0 0-43 3,0 0-12-4,0 0 7 2,17 17 15-3,-59-5 12 4,-3-4 2-2,-19 0-5 0,-3-2-3 1,-22-3-20 0,-11-3-2 0,-12 0-13-1,-17 0-5-1,-13 0 0 6,-12 0-7-5,1 0 4-1,11 0-7 2,2 0 4 1,20-3 1-1,13 3 0-2,7 0-4 1,13 0 3 2,3 0-2-2,7-2-5 1,3 2-3-3,0 0-3 4,-3 0 1 0,11 0-5-1,2 0 0-2,9 0 0 1,3 0 0 1,8 0 0-1,3 0 0 1,-2 0 0-1,-3 0 0 2,-5 0 0-4,7 0 0 3,1 0 0 0,7 0 0 0,2 0 0 0,11 0 0-2,3 0 0 3,7 0 0-3,6 0 0-1,-4 0 0 3,6 0 0 0,-4 0 0 0,0 0 0 0,-1 0 0-1,-3 0 0 0,-3 0 0 2,-4 0 0-3,8 0 0 3,6 0 0-2,-1 0 0 0,4 0 0 0,3 0 0 1,-3 0 0 0,3 0 0 0,0 0 0-1,0 0 0-1,0 0 0 3,0-6 0-1,0-22 0 0,19-6 0-2,26-6 0 1,7-4 0 1,16-4 0 1,9-3 0-1,-6 4 0-2,-5 2 0 2,-11 8 0-1,-6 6 0 0,-9 9 0 1,-6 7 0-1,-5 4 0 1,-9 9 0-1,-7-1 0 1,-9 3 0 0,-1 0 0-1,-3 0 0-1,0 0 0 3,0 0 0-1,0 16 0 0,-16 18 0-2,-24 14 0 1,-11 9 0 2,-11 4 0-4,-9 4 0 4,-10 2 0-2,-3-5 0 1,-5-6 0-1,14-6 0 2,9-10 0-3,23-13 0 2,15-7 0-1,13-8 0 1,7-8 0 0,5-3 0 0,3 11 0-2,18 10 0 2,38 7 0-1,27 6 0 2,11 5 0-1,6-1 0-2,0 4 0 1,-6-9 0 1,-17-6 0-1,-19-11 0 0,-19-8 0 2,-18-4 0-1,-8-2 0 0,-9-3 0-2,-4 0 0 2,0 0 0-1,0 0-95 0,0 0-189 0,-9 0-227 1</inkml:trace>
    </iact:actionData>
  </iact:action>
  <iact:action type="add" startTime="14980">
    <iact:property name="dataType"/>
    <iact:actionData xml:id="d3">
      <inkml:trace xmlns:inkml="http://www.w3.org/2003/InkML" xml:id="stk3" contextRef="#ctx0" brushRef="#br0">19586 10948 572 0,'0'0'264'7,"0"0"-87"0,0 0-10-1,0 0-28 2,0 0-37 0,0 0 10 2,0 0-10-3,14 53-1-3,-14 21-38 5,0 27-21-1,0 32 8-2,0 32-2 1,0 20-1 2,-11 12-4-1,1-6-25-1,-3-19-18 3,-3-29 0-4,2-34 0 1,-4-32 0 2,8-27 0-4,0-24 0 3,7-21 0 0,3-5 0-1,0 0 0 1,0-14 0 0,0-14-42-1,20-2-31-1,-14 6-70 3,-6 16-117 0,0 6-89-3</inkml:trace>
    </iact:actionData>
  </iact:action>
  <iact:action type="add" startTime="16338">
    <iact:property name="dataType"/>
    <iact:actionData xml:id="d4">
      <inkml:trace xmlns:inkml="http://www.w3.org/2003/InkML" xml:id="stk4" contextRef="#ctx0" brushRef="#br0">26560 12626 469 0,'0'0'204'10,"0"0"-16"-2,0 0-49-1,0 0-59 1,0 0-17-3,0 0-2 0,0 0-5 6,10 13 1-6,-10-13-7 3,-10-24-23-1,-23-13 12 0,-6-10-14 0,-3-9-10 1,-2-10-6 2,4-3-3-5,0-10 0 4,13-7-3-3,5-8 10 6,12-2 3-7,9 0 5 1,1 2 2 2,0 4 0-2,11 2-2 2,21 9 4 0,9 2-4 0,2 4-1-2,4 4 6 2,0 11-1 1,-3 9 3-2,-1 13-10-1,-5 6-3 4,-2 8-7-4,0 1-5 2,1 4-3-2,0 6 0 3,-6 3-2 0,-4 8-29-3,-3 0-78 2,-6 10-62-2,-18 7-72 2,0 9-433 0</inkml:trace>
    </iact:actionData>
  </iact:action>
  <iact:action type="add" startTime="16944">
    <iact:property name="dataType"/>
    <iact:actionData xml:id="d5">
      <inkml:trace xmlns:inkml="http://www.w3.org/2003/InkML" xml:id="stk5" contextRef="#ctx0" brushRef="#br0">26765 11684 667 0,'0'0'198'6,"0"0"-42"1,0 0-5 2,0 0-47-1,0 0-7-3,0 0-20 3,71-50-10 0,-38 40 0 0,10 3 10-2,-3 2 12 4,-3 5-17-4,-3 0-13 3,-4 0-25-4,-1 0-12 3,-1 0-15 0,-2 0-6 1,-9 0-1-4,0 0-7 6,-5-5-29-6,0-7-68 4,-1 9-85-3,-11-1-76 1,0 4-213 2</inkml:trace>
    </iact:actionData>
  </iact:action>
  <iact:action type="add" startTime="17508">
    <iact:property name="dataType"/>
    <iact:actionData xml:id="d6">
      <inkml:trace xmlns:inkml="http://www.w3.org/2003/InkML" xml:id="stk6" contextRef="#ctx0" brushRef="#br0">27642 11005 379 0,'0'0'338'6,"0"0"-132"-1,0 0-35 3,0 0-60 2,0 0-41-3,0 0-22-1,7 196-13 1,-7-108-12 4,-7-7 6-5,-7-6-15 2,7-9-9-3,0-19-5 4,1-13 0-2,2-11-3 2,4-14-12-3,0-9-37 2,0 0-34-1,0 0-29 0,0-7-70 2,0-7-270-2</inkml:trace>
    </iact:actionData>
  </iact:action>
  <iact:action type="add" startTime="17860">
    <iact:property name="dataType"/>
    <iact:actionData xml:id="d7">
      <inkml:trace xmlns:inkml="http://www.w3.org/2003/InkML" xml:id="stk7" contextRef="#ctx0" brushRef="#br0">28355 11221 523 0,'0'0'342'6,"0"0"-186"1,0 0-36 2,0 0-59-2,-108 199-29-1,34-103 41 2,-17 13 6 1,-15 16-25-4,-5 6-9 3,-5 2-3 0,7-10-11-2,13-19-6 3,12-17-14-1,18-21-10-1,15-21-1 0,15-18-5 0,20-13-14 1,11-11-1 0,5-3-6-2,3-8-30 2,35-28-28 0,10-1-23 0,4 9-45 2,-35 16-113-5,2 12-223 3</inkml:trace>
    </iact:actionData>
  </iact:action>
  <iact:action type="add" startTime="18231">
    <iact:property name="dataType"/>
    <iact:actionData xml:id="d8">
      <inkml:trace xmlns:inkml="http://www.w3.org/2003/InkML" xml:id="stk8" contextRef="#ctx0" brushRef="#br0">28217 12083 547 0,'0'0'250'3,"0"0"-75"5,0 0-40-2,0 0-49 1,0 0-5 2,129 68-1-4,-116-29-28 3,-1 7-9 1,-8-1-8 1,-4 4-6-6,0 3-2 3,-17-5-25 1,-30-7-2 0,-9-9-3-1,-12-21 2 0,4-10 1 2,6 0-10-2,6-30-18 0,18-9-6 0,8 0 5 5,22 7 8-7,4 13 4 3,0 10 11-2,0 9 2 2,30 0 4 0,12 20 9-2,6 27 4 2,6 15-2 1,-1 0-8-2,-11-6 3-1,0-6-6 2,-11-12 0 1,-5-12-4-1,-4-16-18-1,-3-10-77 1,-18 0-88-2,-1-2-249 3</inkml:trace>
    </iact:actionData>
  </iact:action>
  <iact:action type="add" startTime="18753">
    <iact:property name="dataType"/>
    <iact:actionData xml:id="d9">
      <inkml:trace xmlns:inkml="http://www.w3.org/2003/InkML" xml:id="stk9" contextRef="#ctx0" brushRef="#br0">28779 12834 439 0,'0'0'349'5,"0"0"-180"3,151-230-18-1,-104 97-45-1,-7-24-47 3,-8-20 2-1,-17-17-14-1,-15-9-9-1,0 1-19 2,-43 12-6 2,-32 22-3-2,-32 15-10 1,-32 25-1-2,-25 17-2 0,-17 22-20 1,2 27-105 2,120 62-118-7,20 0-534 4</inkml:trace>
    </iact:actionData>
  </iact:action>
  <iact:action type="remove" startTime="20713">
    <iact:property name="style" value="instant"/>
    <iact:actionData xml:id="d10" ref="#d1"/>
  </iact:action>
  <iact:action type="add" startTime="20722">
    <iact:property name="dataType" value="strokeEraser"/>
    <iact:actionData xml:id="d11">
      <inkml:trace xmlns:inkml="http://www.w3.org/2003/InkML" xml:id="stk10" contextRef="#ctx0" brushRef="#br1">11789 17736 614 0,'0'0'232'14,"0"0"-141"-13,0 0-50 5,0 0-41 2,0 0-44-3,0 0-99 4,0 0-389-1</inkml:trace>
    </iact:actionData>
  </iact:action>
  <iact:action type="add" startTime="21269">
    <iact:property name="dataType" value="strokeEraser"/>
    <iact:actionData xml:id="d12">
      <inkml:trace xmlns:inkml="http://www.w3.org/2003/InkML" xml:id="stk11" contextRef="#ctx0" brushRef="#br1">10873 15518 661 0,'0'0'256'4,"0"0"-167"2,0 0-37 2,0 0-42 2,0 0-10-4,0 0-91 0,0 116-266 2</inkml:trace>
    </iact:actionData>
  </iact:action>
  <iact:action type="remove" startTime="21621">
    <iact:property name="style" value="instant"/>
    <iact:actionData xml:id="d13" ref="#d2"/>
  </iact:action>
  <iact:action type="add" startTime="21631">
    <iact:property name="dataType" value="strokeEraser"/>
    <iact:actionData xml:id="d14">
      <inkml:trace xmlns:inkml="http://www.w3.org/2003/InkML" xml:id="stk12" contextRef="#ctx0" brushRef="#br1">10853 15765 668 0,'0'0'269'15,"0"0"-179"-14,0 0-40 3,0 0-50 3,0 0-54 2,0 0-166-1</inkml:trace>
    </iact:actionData>
  </iact:action>
  <iact:action type="add" startTime="22682">
    <iact:property name="dataType"/>
    <iact:actionData xml:id="d15">
      <inkml:trace xmlns:inkml="http://www.w3.org/2003/InkML" xml:id="stk13" contextRef="#ctx0" brushRef="#br0">13906 17488 60 0,'0'0'42'6,"0"0"216"2,0 0-180 1,0 0 42-2,0 0-35-2,0 0-6 3,-103-30-18 2,80 30-2-4,5 0-9 0,5 0 46 2,10 0-11 2,3 0-1-6,0 0-4 5,0 0 1-2,0 0-8 3,9 0-3-5,52 10 9 3,30 12 15 1,38 4-64 2,23-3-12-8,31-12 3 4,14-5-12 4,5-6-4-4,-10 0 1-2,-26 0-5 2,-36 0 1 3,-30 0 5-2,-33 0 25-4,-35 0-9 5,-16 0-3 0,-16 0-1-3,0 0-19 0,-67 0-6 4,-63-6-14-1,-59-5 14-4,-54-1 6 3,-28 4 3 0,-1 1 4 0,28 7-6-2,42 0-1 0,56 0 0 4,56 0 2-2,40 0 1-2,36 0-3 0,14 0 7 4,0 0 16-4,74 0 22 2,72 27 9 0,50 6-5 0,40 9-49-2,2-11 1 3,-29 1-2-2,-37-2 1 1,-59-5-1-2,-58-11-4 2,-29-2 2 0,-26-12 5 0,0 5-4-2,-46 3-5 2,-45 5-11 2,-30-4 13-4,-15-1 5 0,9-1 1 2,14-1-1 0,27 0 0-2,31-3-4 2,26-3 1 0,17 2-3 0,12-2-20-2,0 0-44 2,57 0-17 2,40 0-34-4,-38 0-181 0,-3 0-368 2</inkml:trace>
    </iact:actionData>
  </iact:action>
  <iact:action type="add" startTime="24243">
    <iact:property name="dataType"/>
    <iact:actionData xml:id="d16">
      <inkml:trace xmlns:inkml="http://www.w3.org/2003/InkML" xml:id="stk14" contextRef="#ctx0" brushRef="#br0">1550 18809 862 0,'0'0'178'6,"0"0"-73"3,0 0-36-3,0 0-30 0,0 0 6 4,184-36 12-2,-138 21 3-3,11 4-2 1,14 0-6 5,9 3-2-4,11-4-2-1,0 12 2 1,5-7-14 2,-9 7-5 0,-3 0-8-4,-1 0-10 2,1 7 2 2,10 10-5 2,9-9 3-7,11 4 4 2,8-7-5 4,4-5-2-1,2 0 5-2,-3 0-2-1,-5 0-6 2,-4 0 1 0,-6 0-3-2,-6 0 5 0,-8 0-6 5,5 0 6-4,2 0-2-1,-1 0 0 1,8 2 3 0,3 2-7 3,-9-2 2-4,4 5-1 1,-18-7-5 0,-6 0 1 3,-3 0-2-3,-1 0 2-2,1 0-1 5,3 0 0-2,-4 0 0-2,5 0 0 0,-4 0 2 4,-1 0-2-2,4 0 0-2,-4 0 4 0,1 0-4 3,2 0 4 1,-2 0-3-5,-2-15 0 4,1 4 0-2,1 0 2 1,0 3-1-2,-1 8-1 0,0 0 2 2,-9 0-1 2,-4 0 0-4,-6 0 0 0,2 0 1 4,1 0-2-2,6 0 1-2,6 0-1 0,-2 0-1 4,0 0 2-2,2 0-1-2,-1-7 0 0,-5 2-1 4,-2-9-3-1,-9 8 1-4,1-5 2 2,-7 8-2 3,-5 3 2-2,-7 0 0-3,-9 0 0 1,-12 0 0 4,-13 0 2-1,3 0-2-4,-10 0 2 1,3 0-4 4,2 0 2-2,-5 0-2-2,0-5-1 0,-12-21-5 4,-58-10 0-1,-27-16 0-4,-26 3 8 1,-10-8 1 4,-2 15 2-2,10 3 0-2,19 14-3 0,22 8-4 4,21 5 0-2,26 9 4-2,16 3 0 0,10 0 0 4,11 0 1-1,0 0 0-4,0 0 0 1,8 0 6 4,53 29-1-2,36 23 8-2,30 13-13 0,12-2 0 5,-4 4 1-3,-16-11 0-3,-26-5 0 1,-24-17-1 4,-25-10 10-2,-21-6 3-2,-16-13-3 1,-7 15-11 2,-34 12 0-1,-59 4 0-2,-35 9 0 1,-17-15 0 2,0-4 0-1,25-8 0-2,23-10 0 0,26-8 0 2,26 0 0 2,25 0 0-4,20 0-65 0,1 0-91 4,38 0-79-2,13 0-68-2</inkml:trace>
    </iact:actionData>
  </iact:action>
  <iact:action type="add" startTime="26400">
    <iact:property name="dataType"/>
    <iact:actionData xml:id="d17">
      <inkml:trace xmlns:inkml="http://www.w3.org/2003/InkML" xml:id="stk15" contextRef="#ctx0" brushRef="#br0">20129 15200 873 0,'0'0'126'9,"0"0"-59"1,0 0 14-4,-202-20-14 0,102 50-31 3,-7 22-1-1,-3 21 2-2,10 12 0 0,11 21-2 4,14 12-11-4,23 12 2 1,15-1-1 1,24 5-5 0,13-1 9-1,37-5-3 1,57-15 9 4,39-16-8-4,34-26 14-2,14-19-5-1,0-32-18 2,-10-20-2-1,-20-8-5 2,-31-61-8 2,-25-34 5-4,-39-32-7 0,-40-34 0 3,-16-18 0 0,-55-17-2-3,-33 8 2 2,-23 21-1 0,1 27 2-2,16 35-2 0,17 40-8 5,24 49-107-3,47 24-191 1,6 52 45-5</inkml:trace>
    </iact:actionData>
  </iact:action>
  <iact:action type="add" startTime="28674">
    <iact:property name="dataType"/>
    <iact:actionData xml:id="d18">
      <inkml:trace xmlns:inkml="http://www.w3.org/2003/InkML" xml:id="stk16" contextRef="#ctx0" brushRef="#br0">27711 15141 556 0,'0'0'199'9,"0"0"-35"0,0 0-36-2,0 0-58 1,0 0-20-4,0 0-11 6,0 0 6-3,4 0 2 0,-4 0 9 2,0 8 11-6,6 40-4 5,-6 26-7 1,0 30-28-2,0 39 7-1,0 30-16 5,-6 27 6-4,-11 9 5 1,3-11-15-3,-2-28-5 5,-3-38-4-4,1-39-6 2,2-34-2-1,9-29-12 1,-3-18-42-1,7-12-38 1,3-22-42-3,0-17-125 4,0-6-189-1</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29:40.66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
  </inkml:definitions>
  <iact:action type="add" startTime="4242">
    <iact:property name="dataType"/>
    <iact:actionData xml:id="d0">
      <inkml:trace xmlns:inkml="http://www.w3.org/2003/InkML" xml:id="stk0" contextRef="#ctx0" brushRef="#br0">14878 3195 843 0,'0'0'237'15,"0"0"-116"-15,0 0 12 7,0 0-51 1,0 0-34-2,0 0 3 2,0 0 8 0,0 0-12 0,12 0-17-2,5-11-1 2,9-9 8 0,1 0-4 0,3-5-10-2,3-4 5 2,8 4-7 0,2-2 1 0,11-5-1-2,5 8 0 4,7-2 0-4,9 4-1 2,-2 5 3-2,2 0-3 2,2 9 1 0,2-1-5 0,0 3 3 0,5 6-6-2,6 0-5 2,0 0-8 0,10 0 0-2,4 0 0 2,5 0 0 0,-1 12 0 0,1 4 0-2,3 6 0 2,-8-2 0 0,9 6 0-1,-1 2 0 0,-4 0 0 2,-6 6 0-2,-8-1 0 2,3 1 0-4,0 2 0 3,3-1 0 0,0 0 0 0,0 1 0-2,-5-4 0 2,-8 2 0 0,-11-6 0-1,-7 0 0 3,-9-5 0-3,-7-1 0 2,-3 1 0-3,0-1 0 4,-2 1 0-5,-2-1 0 3,-3-2 0-1,-2-1 0-1,-2 2 0 3,-8-4 0-1,-5 2 0 0,-10 1 0-3,-5-3 0 4,-6 0 0-3,-5-6 0 2,0-5 0-2,0 1 0 3,0-3 0-1,0 1 0 0,0 0 0-3,0 2 0 3,0-5 0 0,0 1 0 0,0-1 0-2,0 1 0 3,0-3 0-2,-12-5 0 1,-27-52 0-2,-15-22 0 3,-14-13 0-2,-2-6 0-1,-1-1 0 2,2 1 0 0,2 6 0 1,11 13 0-2,8 8 0-1,3 16 0 2,10 12 0 0,6 13 0 0,12 7 0-2,9 14 0 2,4 3 0 0,4 6 0 0,0 0 0-2,0 0 0 2,0 0 0 0,0 0 0 0,0 0 0-2,0 0 0 3,0 0 0-2,0 0 0 2,0 21 0-4,28 28 0 3,15 20 0 0,8 10 0 0,5 1 0-2,4 2 0 2,-5-7 0 0,1 1 0 1,-2-7 0-4,-6-5 0 3,-5-5 0 0,-3-6 0-2,-14-8 0 2,-12-9 0 0,-11-11 0 0,-3-5 0 1,0 1 0-2,0 4 0 0,0 7 0 0,-33 6 0 2,-24 1 0-4,-24 3 0 3,-26 2 0 0,-19-7 0 0,-3 0 0-2,0-9 0 2,17-2 0 0,15-4 0 0,14-5 0-2,27-6 0 2,19-6 0 0,16-1 0 0,15-4 0-2,6 0 0 2,0 0 0 0,6 0 0 0,36-29 0-2,17 2 0 3,8 18-10-2,2 9-217 2,-38 9-113-4,-4 25 83 3</inkml:trace>
    </iact:actionData>
  </iact:action>
  <iact:action type="add" startTime="7035">
    <iact:property name="dataType"/>
    <iact:actionData xml:id="d1">
      <inkml:trace xmlns:inkml="http://www.w3.org/2003/InkML" xml:id="stk1" contextRef="#ctx0" brushRef="#br1">18337 4965 222 0,'0'0'259'5,"0"0"-77"3,0 0-15 0,0 0-43-2,0 0-54 2,41 27 4 0,-41-3-10 0,0 7 3 0,-5 6-7-2,-31 7 17 2,-16 10-13 0,-12 2-13 0,-20 0-5-2,-10-2-8 2,-14-3-5 0,4-7-4 0,-6-4 0 0,4-10-6 2,-4-5-4-4,-2-8-5 1,-12-5 1-1,-8-10 4 1,-9-2-6 2,-7 0-1-2,-5 0-6 0,-4-14 7 1,-4-6-7 0,-4-2 4-2,1 0-7 3,8-6 4 0,3-3-2-2,10-6 3 1,10-4-1-2,11-5-6 2,10 2 3 0,24-1-1 0,15 5-2-2,17 3 1 2,11 3-1 1,11 0 1-2,7 7-2 0,4-1 0 0,7 5 1 1,0 6-1-1,9 3 2-1,-4 9-4 2,4 0 4 0,3 1-3 0,1 1 1-3,-1-2 0 4,-1-7-1-2,1 4 2 1,1-1-2-2,-6-1 2 2,8 0-2 0,-2 2-1-2,-4 3 2 2,2 0 0 2,-3-2 0-3,5 2 0-2,1-6-1 3,-1 2 0 0,-5-2 0 0,5 7-2 0,-2 0 3 0,-2 4-1-2,7 0-1 2,0 0-1 0,0 0 2-1,0-3-1 1,0 1 1-1,10 2 2 1,21 0 1-2,11 0-2 2,7 0 1 0,11 13 0 0,9-2-1-1,11-2 1 0,8-3-1 2,-1-4 0-2,-10 4 1-1,-10 0-1 2,-21 2 1 0,-18 0 2 0,-15-4-2-2,-9-3 4 2,-4-1-5 0,0 4 2-1,-17 2-2 0,-40 0-3 2,-27-6 2-2,-16 0 1-1,-4 0 1 2,-4-4 1 0,8-16 1 0,6-2-2 1,10 0 1-3,12 2 0 1,21 3-2 2,10 6 0-4,17 2 0 3,12 6 0 1,11 3 0-2,1 0 0 2,0 0 1-4,0 0 4 3,0 21 9 0,17 29 30 0,27 23 0-2,8 12-22 2,3 12 5 0,-4 2-5 0,-8-9-13-2,-2-17-9 2,-14-24 0 0,-8-17 0 0,-6-17 0-2,-9-10 0 2,8-5 0 1,0 0 0-4,4 0 0 3,1-11-22 0,6-13-93 0,-7 7-54 0,-16 10-97-2,0 5-149 2</inkml:trace>
    </iact:actionData>
  </iact:action>
  <iact:action type="add" startTime="10678">
    <iact:property name="dataType"/>
    <iact:actionData xml:id="d2">
      <inkml:trace xmlns:inkml="http://www.w3.org/2003/InkML" xml:id="stk2" contextRef="#ctx0" brushRef="#br0">8838 1532 2 0,'0'0'586'8,"0"0"-395"0,0 0-30-2,0 0-49 2,-180 28-19 0,140-23-19 0,-1 0 4-2,-4 2-8 2,0 3-16 0,-1 1-8 0,-10 5-6-2,-1-8-8 2,-4-1-1 0,2 8-15 0,1-7-9-2,-2 9-2 2,-1 2-1 0,11 1 5 0,-4 8-2-1,3 3 15 1,2-4-1 1,5 5-2-1,-3-4-6-2,0-3-1 3,4 4-8-2,1-2-1 2,4 2-1-4,8 2-1 4,1 2 1-2,8 1-1 1,1 2 12 0,4 5-4-2,5 0 4 3,2 8 0-3,2 4-2 1,7 5 0 0,-2 7-2 3,2 0 2-4,0-1-8 0,0 4 7 2,0 3-7 1,0-4 2-3,0-3-1 1,0-5 10 2,0-2-2-2,0-4 0 0,18 3-6 1,5 0-2 0,1 3-1 0,-3 3 1-1,5-5-1 1,0-3-2-1,-2-7 2 1,3-6-1-2,-1-3 0 2,6-2 4 0,-1-3 0 1,10 9 0-3,5 6-5-1,8 12 0 3,5 9 0 0,2 10 4-1,0-6-4 0,-1-5 3 2,-8-14-4-2,0-9 5-1,5-6 1 2,9-4-2 0,5-1 4 0,0-2-6-2,9-4 2 2,1 0-3 0,3-5 2 0,5-1-1 0,-2 1 4 1,-6 1-2-4,0-1 2 3,-6 1 0-2,2-5-4 4,3-8 4-4,-2-3-6 0,-1-8 2 2,-3 0 0 0,0 0-4 0,-10-6 0 0,-1-7 2 1,-6-2-1-4,2 1-2 3,-2-3 2 0,1-5 2-2,1-4-2 2,2-7 2 0,6-4-2 0,1-7-1-2,2-1 2 2,-4-3 0 0,-6 0 0 0,-7 3-1-2,0-5 2 2,-6-6-3 0,1-6 4-2,1-9-4 4,-5-8 3-4,-1 6-3 3,-2-2 4-2,0 8-4 2,-8 10 1-4,-3 1 1 3,4 9 0 0,-7 3 1-2,5-1-3 2,-3 3 3 0,0-5-2 0,-1-3 1 0,-5-7-2-2,-7-4 1 2,-3-5 0 0,-6 2-1-2,-7-3-2 2,0 2 4 0,0 1-4 0,0-2 2 0,-3 2-1-2,-24-3 1 3,-4 2 0-2,-9 2 0-1,-7 8 2 2,-9 4 0 0,-8 9-2 0,-10 3 4-2,-9 4-1 2,-11 3 1 0,-1-3 0 1,-10 5-2-2,1-4 1-1,-9 6 0 2,-2-1 1 1,2 1 1-4,-6-3-2 4,-7 1 3-2,6-2-2 2,-2 5 4-2,6 5-6 0,9 10 1 1,5 4 0-1,-3 8 0 1,5 0 6-2,0 0-1 2,-2 0 4 0,-1 8-4-2,-6 14 3 2,7 0 0 0,4 10 2 0,6-4-8-2,8 3-3 2,2-1 0 0,16 2 0 0,2 0 0-1,10-2 0 2,11 0 0-3,7-5 0 3,14 1 0-3,7-6-37 1,15-5-56 2,0 1-83-2,15-16-105-1,12 0 69 2</inkml:trace>
    </iact:actionData>
  </iact:action>
  <iact:action type="add" startTime="13666">
    <iact:property name="dataType"/>
    <iact:actionData xml:id="d3">
      <inkml:trace xmlns:inkml="http://www.w3.org/2003/InkML" xml:id="stk3" contextRef="#ctx0" brushRef="#br1">26278 1809 663 0,'0'0'241'4,"0"0"-159"5,0 0 39 0,-214 0-19-2,127 0-43-2,-7 0 9 4,-4 0-20-2,1 2 1 1,8 5-19 0,5-1-5-2,1-4 0 2,10-2-3 0,-4 3-2 0,10 2 0-2,-3 12 0 2,2 5-8 0,5 10 8-2,2 7 2 2,1 6 1 4,4 4-6-7,2-4-4 1,0 5-8 2,1 2-2 0,8 9 2 0,-3 3-4 0,7 3 4 0,1 4-1-2,9-2 13 2,5 5-3 0,7 0 2-3,11-2 0 4,1 4-7-2,7 5 1 0,0 7 3 0,0-2 0 2,4 0-5-2,19 0 3-1,5-10-8 3,5-1 3-2,0-1-1 2,2-5-2-3,1 8 3 2,1-4-6 0,-4-1 5 0,9-6-5 0,-1-8 3-1,2-7 1 2,6-1 8-2,3-4-9 0,9 1 4-2,2-7 1 4,8-3-5-2,0-7 4 4,6-6-3-6,-5 0 0 1,-4-7-2 2,-4-1 4-2,0 1-4 2,-5 1 9 0,3 1-3 0,2 1 1-2,0-1 2 4,0 1-2-4,-3-3-3 2,2 0-5 0,3-3 2-1,5 0-2 0,8-2 0 2,0 1 0-3,-2-4 1 1,-11-3-2 1,-9-6 1 0,-4 0-1-1,-6 0 2 0,5 0-4 1,-3-11 4 2,2-6-3-3,3 2 1-1,-5-2-1 5,2 4 1-7,1-2 0 4,0 1 1-2,7 2 0 2,-5 2 1 0,3 1 1-2,-7 1-5 3,0 3 4-2,3-2-4 2,-2-3-1-4,-5-5 3 6,5-2-2-6,-5-3-1 3,-1-5-1 0,5-3-4-2,-4-3 4 2,-2-3 0 0,-4-2-3 0,1 2 4-2,-1-3 1 2,-1-2 2 0,2 1 0-2,0-3 0 4,-1 5-2-4,-4 0 1 2,-4 2 1 2,-1-1 0-5,-2-2 1 2,0-4-1 2,0 3 0-4,-3-5 0 4,1 4-1-2,-1 3 0 1,-1-4 1 0,3-4 1-2,-5-5-1 2,2-1-3 0,-10-7 1-1,-2-7-3 0,2-10 2 1,-14-9 0 0,-1-10 2 3,0-3-1-8,0 0-1 5,-4 3 3 0,-22 7 0-2,-7 7-1 3,-5 9 2-2,-6-1-4 3,-5 7 3-6,-2 2-1 4,-5-3 1 0,4 4 1 0,0 2-1 0,5 2-1-2,4 13 1 2,-4 4 0 0,-2 13 2-2,-6 3-1 4,-15 4-1-4,-4 2 1 2,-13 1 3-2,-4 2 2 3,-2 0-3-1,-7 6 3-1,3-8 1-1,6-1 0 2,14-2-7 0,8 3 0 1,2 7-2-4,10-2 2 6,9 7 0-6,8 2 0 3,4 3-2 0,4 0 2-2,0 0-2 2,-12 0-25 0,-9 28-53-1,-1 11-69 1,38-17-83-1,2-2-160 2</inkml:trace>
    </iact:actionData>
  </iact:action>
  <iact:action type="add" startTime="24649">
    <iact:property name="dataType"/>
    <iact:actionData xml:id="d4">
      <inkml:trace xmlns:inkml="http://www.w3.org/2003/InkML" xml:id="stk4" contextRef="#ctx0" brushRef="#br2">12668 9522 655 0,'0'0'257'8,"0"0"-154"-2,0 0 26 1,0 0-45 1,0 0-27-2,-18-150-8 2,18 105 8 0,8-5-9 1,16-6-10-4,13-6 2 3,6-4-8 0,9-6-7 0,16-7 2-2,14-2 0 2,10-10-2 0,4 9-5 1,8 4-2-1,-2 10-3-3,1 15 1 4,4 3-3-1,3 8 1-2,5 5 1 2,8-5 4 0,4-3-9 0,7-6 2-1,4-5-7 1,-1 3-1 0,4 7 1-1,-1 13-2-1,-6 9 3 2,-1 6-5-1,-2 9 3 2,6 4 1-4,4 0 4 5,4 2-4-4,4 3-2 2,-1 0 2-1,0 0-2 0,1 0 2 2,2 5-3-2,0 21 3 2,-8 7 0-4,-1 7 0 3,2 1 1 0,2 4 1-1,-5-8-1 1,-11-4-2-1,-8-4-4 2,-9-1 0-4,-7 1-1 4,-5 1 1-2,-1 7-1 1,2 2 1-2,-9 10 0 2,-9 3 3 0,-2 5-3 1,-11 4 2-4,-1 9 0 3,-12 1 0 1,-2 1-1-2,-8-3 1-1,-4-2-2 3,1 1 2-2,-5 1-1 2,-5-4-1-4,4-6 1 3,-10-7 1 0,-7-13-1 1,-6-9 0-4,-9-11 0 6,3-4-1-5,-7-7 1 2,0-5-1-3,-3-3 0 3,0 0 0 1,0 0-1-2,0 0 0 1,-23 0-3-1,-22 0 3 1,-4 0-1-1,-18 0 2-1,-6-26-1 2,-8-5-1 1,-3-2 2-1,2-9-2-1,0 3 2-1,13 4 0 2,9 4 0 0,20 11-1-2,17 9 0 3,15 5 2-1,8 6-1 0,0 0 1-2,0 0 0 1,0 0 2 1,8 0 0 0,35 16 3-2,21 17 2 2,16 6-3 0,12 3-1 0,10 10 8-2,11-3-2 2,1 8 10 0,4-3-6 0,-9-9 6-2,-14-8-7 4,-18-17 1-4,-28-8-14 2,-21-7 0-2,-21-5 0 3,-7 0 0-2,4-5 0 2,1-42 0-2,2-32 0-1,-4-22 0 2,-3-20 0 1,0-5 0-4,0 10 0 3,0 18 0 0,0 21 0 1,0 25 0-4,0 15 0 3,0 14 0 0,-10 16-34 0,-8 7-82-2,-8 5-76 2,10 28-80 0,3 15-215 1</inkml:trace>
    </iact:actionData>
  </iact:action>
  <iact:action type="add" startTime="26083">
    <iact:property name="dataType"/>
    <iact:actionData xml:id="d5">
      <inkml:trace xmlns:inkml="http://www.w3.org/2003/InkML" xml:id="stk5" contextRef="#ctx0" brushRef="#br2">18783 12158 504 0,'0'0'159'6,"0"0"-52"-1,0 0 13 2,-4 142-26 2,-16-68-17-1,-5 12 0-2,-2 11-8 1,-5 5 6 2,-7 4-10-1,-6-8-11-2,-9-1-19 1,-5-4-4 2,-10 6-15-1,0-1-1-2,-4 3-4 2,-1-5 4 0,1-12 0 4,-3-6-4-9,1-7 8 7,-11-10-1-4,-2 1-1 2,-5 0-2 0,-7-5 2-2,-4 0-1 2,-8-8 4-2,-8-7-7 2,-14-10 3-1,1-16-2 2,-5-10-8-1,-8-6 2 0,-3 0 3-1,-8-8 1 1,-4-18-4 0,12 3 4-2,-2-4-2 2,11-4 0 0,6-3 0 0,2-6-5-1,12-1 5 1,10-5-4-1,7-1 0 2,9 0-2-4,2-5 2 4,2-1-2-2,4 0 0 2,-1-1 2-3,-3-5-1 1,3-3 0 1,6-2-1 0,4 2 6-2,4 3-10 1,8 8 3 2,-5 0 0-1,12 7 0 1,3 0-2-4,8 0 0 3,6 11-1 0,2 1 0-2,1 5-1 3,5 0 2-2,-8-5-1 1,11 2 0-2,1-7 0 4,6 9 0-4,10-1 0 2,8 5 0-2,5 9 1 1,0-2 0 0,0 5-1 1,0 4 1-1,0-5 0 0,0-1-1 1,13-4 0 0,2 7 1-2,2 0-1 2,-1 5 0 0,4 6 2 0,1 0-2-2,5 0 2 3,0 0-1-2,1 0 1 2,7 20-2-4,5 6 1 3,-1 4-1 0,5 10 0-2,0 7 2 2,2 1-1 1,-1 1 0-1,1-8 0 0,-10-5 1 0,-6-4-2-3,-5-7 0 3,-8-8 1 0,-4-5 0 1,-5-11 0-3,-5 3-1 2,-2-4 0 0,0 0-1-3,0 0-1 4,-31-37-2-1,-20-13 2 0,-8-3 2-3,-11-1-1 3,-4 7 0 0,-7 2 0 1,2 0 1-3,-3 4 0 1,6 9-3 2,6 0 5-2,9 2-2 0,12 13 0 0,11-1 0 1,11 9 0 1,11 4 0-3,5 5 0 1,9 0 0 1,2 0 1 1,0 0-1-4,0 0 2 4,0 19-1-1,10 36 4 0,13 18 2-3,7 9 1 3,1 7 7 1,-8 6 6-2,-3 3-1 1,-1-2-5-2,-4-3-3 2,-2-9-1 1,-8-11 0-3,-5-12-7 2,0-10 1-1,0-14-5 1,0-14 3-2,0-8-3 2,0-11-1 0,8-4-2 1,-1 0-15-3,6 0-36 2,4 0-40-1,-9 0-42 2,-5 0-81-4,-3 0-182 3</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29:40.660"/>
    </inkml:context>
    <inkml:brush xml:id="br0">
      <inkml:brushProperty name="width" value="0.05292" units="cm"/>
      <inkml:brushProperty name="height" value="0.05292" units="cm"/>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Property name="color" value="#FFC000"/>
    </inkml:brush>
  </inkml:definitions>
  <iact:action type="add" startTime="2893">
    <iact:property name="dataType"/>
    <iact:actionData xml:id="d0">
      <inkml:trace xmlns:inkml="http://www.w3.org/2003/InkML" xml:id="stk0" contextRef="#ctx0" brushRef="#br0">19268 3117 616 0,'0'0'209'7,"0"0"-116"-1,0 0-24 1,0 0-39 1,0 0 17-2,-192-24 10 3,99 24 0-2,-11 0-9 1,-3 3 11 0,-6 20-2-2,-5 5-9 3,-2 6-15-2,-5 8 2-1,-1 3-11 3,-4 4 7-2,2 6-9 2,7 3-6 0,7 8 12-2,7 4-4 0,1 6-4 2,-1 3-8-4,6 2 8 4,-2 4-2-2,8 1 2 2,6 4 2-4,-1 5-3 4,10 7 2-2,2 5-8 1,1-3-1 1,3 3-6-2,10-1 2 0,0 4-5 0,11 2 5 1,6 6-1-1,4 6 2 1,1-3-1 0,4-3 0-1,6 0-1-1,-7-9-4 2,3 2 4-2,-2-3-7 2,-1-3 3 0,-4-9-2 0,-1-10 1 1,-5 0-2-4,0-9 2 3,-6-1-1 0,-3-5-1 0,-2-10 0-1,-4-1 1 1,1-10-1 0,-1-1 1-1,0-2-1-1,0-6 1 2,2-3-1 0,-2-11 0 0,8-2 0-2,8-5-1 3,-3-3 2-2,2 0-2 1,-5-5 2-2,3-1-2 3,8-2 1-2,7-4 0 1,11-2 0-2,12-3 0 1,6 0-1 0,7 0 1 1,0 0-1-2,0 0 2 2,0 0-2 0,0 0 1 0,0 0-1-2,0 0-2 2,0 0-1 0,4-28-2 0,24-9 5-1,1-7 0 1,2-5 0 0,9-1 0 0,0-4 1-2,1-3-1 1,-2 5 0 2,-1 6 1-2,-9 11 0-1,-6 15 0 2,-12 8 3 0,-2 7-3 0,-6 2 2-2,-3 3-2 3,0 0 0-2,0 0 2 1,0 0-2-1,0 16 1 1,-23 29-1-1,-27 16 4 1,-13 15-4-2,-10 3 0 3,-11 7 2-2,0-2-1 2,3 2-1-4,8-7 3 3,10-12 1 0,22-13-1 0,18-21 2-2,16-16 2 3,7-10 4-1,39-5 9-1,52 1 5-1,40-1-5 2,19 2 0 0,11 0-6 0,-7 9 4-2,-24 1-4 3,-30-1-2-2,-33-4-2 1,-26-6-7-2,-23-1-3 3,-9-2 0-2,-9 0 0 1,0 0-20-2,0 0-75 2,0 0-91 0,-4 0-84 0,-1 0-214-1</inkml:trace>
    </iact:actionData>
  </iact:action>
  <iact:action type="remove" startTime="5324">
    <iact:property name="style" value="instant"/>
    <iact:actionData xml:id="d1" ref="#d0"/>
  </iact:action>
  <iact:action type="add" startTime="5327">
    <iact:property name="dataType" value="strokeEraser"/>
    <iact:actionData xml:id="d2">
      <inkml:trace xmlns:inkml="http://www.w3.org/2003/InkML" xml:id="stk1" contextRef="#ctx0" brushRef="#br1">22040 11205 312 0,'0'0'121'7,"0"0"-71"-2,0 0 18 4,0 0-34-2,0 0-5-1,0 0 23 3,7 10 11-2,-4-10-12 1,-3 8-28-1,0 10-23 1,0-13-82-1,6 8-219 1</inkml:trace>
    </iact:actionData>
  </iact:action>
  <iact:action type="add" startTime="7874">
    <iact:property name="dataType"/>
    <iact:actionData xml:id="d3">
      <inkml:trace xmlns:inkml="http://www.w3.org/2003/InkML" xml:id="stk2" contextRef="#ctx0" brushRef="#br2">2804 1415 668 0,'0'0'200'5,"0"0"-124"3,0 0 53 0,0 0-52 0,-213 44-12-2,142-22 1 2,-6 9 3 0,-6 2-11-1,-8 9-10 0,-8 2-10 1,1 8 3 0,8-2-11-2,-3 4-4 2,12 0-14 0,10 1-2 0,-2 1-1-1,5 4-5 0,9-6 6 1,2 2-2 3,4-1 5-7,8 4-3 5,3 7 1-2,0 1-1 1,0 0 1 0,1-3 0-1,1-5-4 2,6-2 3 0,7-8-8-3,-2-5 3-1,10 1-3 5,1-1 4-3,8 3-1 0,3 8 10-2,4-1-3 4,3-2-1-1,0-1-4 0,0-3-1-2,0 0 1 2,13-3-6 0,5-1 3 0,0-1-3-2,3-1 1 2,3 0-1 0,4-3 2-3,7 3-2 3,7 7 1 0,3 1 3 1,2-2-3-4,0 0 3 3,-4-6-2 0,-2-8 3 1,0-1-6-3,-1-5 4 2,-4-2-2 0,5-7 0 0,1 3-1-2,4-1 0 3,2 1-1-2,1 0 3 1,5-2-5-2,0 0 4 2,-6-3-1 0,1 0 0 0,-9-4 0-2,-3-2 0 2,0 1 0 0,1-3 1 1,-2-5-2-3,5 1 0 0,-2-1 1 3,5 2-3-1,-4 1 3-2,4 1-1 2,-1-1 0 0,3 3 0 0,8-5 2 0,0-3-2-2,-1 1 2 2,1-3-1 0,-3 0 0 0,4 0 0-2,-3 0 6 1,5 0-3 1,-1 0-2-1,-7 0 2 1,2 0-2-1,-6 0-1 2,7 0 1-4,-4 0 2 3,13 0-3 0,1 0 5 1,8 14 0-3,1 1 4 2,3-2-2-1,-2-1 1 1,5-4 1-1,-3-8-3 1,7 0-2 0,6 0-1-1,0 0 3 2,0 0-4-4,6 9 7 4,-9-1-5-2,1 6 10 0,4-5-7 1,-5-1-4 0,-3-3 3 0,2-5-6-2,1 0 1 1,1 0-1 2,1 0-2-1,1 0 0-1,8 0-2 0,3 0 6 0,3 0-3 1,6 0 0 1,-2 0 0-3,-5 0 6 2,-5 0-5-1,0-4 3 2,-8 3-4-3,0-3 5 2,-3 4-5 0,-2 0 10-3,2 0-10 4,0 0 0-2,0 0 0 1,-2 0 0-2,-3 0 0 3,4 0 0-2,0 0 0 1,2 0 0 0,12 0 0-2,11 0 0 2,-4 0 0 1,5 4 0-2,-14 5 0 0,-2-4 0 3,-9-5 0-5,6 0 0 4,-3 0 0-4,0 0 0 3,10 0 0 0,5 0 0-2,6 0 0 2,0 0 0 0,-4 0 0 0,-4 0 0 0,-3 0 0-2,0 0 0 3,3 0 0-1,-3 0 0-1,0 0 0-1,3 0 0 2,3 4 0 0,6-4 0 0,7 7 0-2,-1-4 0 3,-1 5 0-2,3-2 0-1,-1 8 0 2,-3-3 0 0,-4 4 0 0,-9-2 0 0,-10-5 0 0,-6 1 0 0,0-6 0 2,0-3 0-5,0 0 0 3,5 0 0-2,2 0 0 2,2-3 0-3,4-9 0 5,-3 2 0-4,0-5 0 3,-4-7 0-2,2-3 0 1,-1-7 0-1,5 5 0 0,-2 2 0 1,-3 5 0 1,-15 6 0-4,0 3 0 3,-3-1 0-1,1 5 0 2,-3-8 0-3,3 1 0 3,-8 1 0-4,1-2 0 6,0 0 0-6,1-2 0 3,-4 3 0 1,5-2 0-2,2-4 0-1,2 3 0 2,1-5 0 0,-8-5 0 1,2-3 0-3,9-3 0 1,-4 2 0 1,-5-3 0-1,-4 4 0 0,-8-4 0 1,-12-3 0-1,-5 2 0 2,-19-6-6-2,-7-9-9 0,-13-18-1 0,0-14 2 3,-13-20-3-5,-26-16 13 4,-13-7-4-2,-8 5 5 1,-3 15-5-2,9 23 0 2,10 25 2 1,4 16-1-2,-4 8 3 0,-12-1 2 0,-14 4 1-1,-17-4 2 4,-17-1 1-3,-22-1 0 0,-12-3 1-1,-8-4-3 4,-2-2-2-4,0 3 2 2,-3 3-3-2,3 5 2 5,8 6 2-6,8 3-4 4,7 1 6-4,8 0-3 6,1-6 1-5,-2-5-1 1,7-3 2 0,9 2-1 3,7 6-1-4,11 8 1 1,10 7 0 2,-2 5-1-3,-5 5 3 1,-6-2-3 1,-17-1 3-2,-16-1-1 2,-14-4 3 0,-6 1-5 0,8 1-1 1,0 5 0-4,3 3-3 4,11 3 4-1,2 0 0-2,3 0-2 1,5 0 2 2,-8 0 0-2,-8-8-1 1,-3-6 2-1,-1-3-2 1,8 7 2-1,13-2 1 2,10 7-1-4,13 5 1 3,8 0-2 1,4 0 2-2,-4 0 0 0,-5 0 0 1,-9 0 1 0,-13-7-2-3,-5 1 4 4,-3 4-4 1,4-3 2-2,4 2-1-3,5 0-2 3,-5-3 0 0,-7 1 4 1,-1-1-4-2,-2 1 2-1,9-1 0 2,4 0 0 0,3 4-1-1,6-1 1 0,5-3 0 2,9 3 0-1,2 3 1-1,2-5-1 0,2 2-1 0,-3-7 0 1,-2-3 0-2,3-9-1 3,2 3 1-2,2-5-1 3,5 8 2-3,3 5-4-2,4 2 3 3,-2 7-2 2,4-1 1-6,-3-1 0 3,-18 2 0 1,-5-9 1-1,-14-3 3-1,-5-1-4 2,1 0-2 0,0-5 0 1,4 3 2-1,-5 0-1-2,0 8 1 1,-8 9-2 1,-2 0 4-1,-11 0-1 1,-16 0 0-1,-8 0 6 1,-18 0 0-1,-7 0 6 1,-1 6-5 0,13-1 5 0,22 3-10-2,28-1-3 2,32 0 0 1,35-4 0-2,24-3 0-2,11 0 0 3,6 0-3 0,0 8-52 0,7 15-53-1,25-6-98 1,13 6-157 0</inkml:trace>
    </iact:actionData>
  </iact:action>
  <iact:action type="add" startTime="10907">
    <iact:property name="dataType"/>
    <iact:actionData xml:id="d4">
      <inkml:trace xmlns:inkml="http://www.w3.org/2003/InkML" xml:id="stk3" contextRef="#ctx0" brushRef="#br2">1604 3712 328 0,'0'0'180'4,"0"0"-123"3,0 0-25 0,0 0 13 0,0 0-18 1,0 0 35-1,0 0 90 1,0 0 0-2,0-12-12 2,-13 53-39 0,-18 9-4 0,-17 12-34-1,-4 9-23 0,-12 10-7 2,3 3-20-2,-2 8-2-1,0 6-3 5,8 8 0-5,3 5 5 2,9 5 10-2,9 2 0 3,2 5 2-2,8 3-4 2,3 3-3-3,10-1-5 0,6-9-3 3,5-6 2-2,0 0-4 0,0-7 1 1,22-7-4 1,17-5 4-1,14-9 0-1,16-7 2 1,22-1 2-1,12-8-6 3,12 5 9-3,1-3-9-2,4 0 11 2,0-5-6 3,8 5 4-5,21-4-9 3,6-5-4-1,8-2 3 1,2-8-3-2,-4-3-3 1,0-6 0 2,3-4 0-2,-6-1 7-1,-2-4 1 2,-5-7-4 1,0 0 7-2,-8-5 1 0,-5-6-4 0,-5 1 0 2,-5-3-4-1,-1-2 6-2,10-1-10 1,-6 6 5 1,3 5-1 1,-2 7 1-3,-16 2-5 2,-6 2 0 0,-10 0 5-1,-9 2-5 0,-2 1 6 0,-8-2-6 2,-7-3 7-2,-5 0-6 1,-3 0 3-2,-4 3-2 2,-4 3-2 1,-5 4 2-2,-10-11 0-1,-16-9-1 3,-14-10 0-2,-9-5 2 2,-4-6-2-4,0 0 0 3,0 0-1 1,0 0-2-2,-1 0-2 0,-42 0 2 0,-24 2-4 1,-13 1 6 0,-14 1 0-1,-2-3 1 0,11 6-3 1,9 2 5 1,13-5-5-4,15 2 4 3,14-6-4 0,14 0 3 0,8 0-1-2,12 0 0 3,0 0 1-2,0 3 0 2,0-1 0-4,16 13 3 3,45 4 0 0,23 9 7 0,12 4-10-2,13-2 4 2,-8-6 13 0,-4 3-1 1,-10-7-8-3,-16 2-9 1,-20-9 0 1,-15-3 0 0,-26-8 0-2,-5-2 0 2,-5 0 0 0,0-25 0 0,0-39 0-1,0-32 0 1,0-28 0-1,-32-11 0 2,0-3 0-3,5 15 0 1,6 24 0 1,8 39 0 0,6 28 0-1,7 23 0 1,0 9 0-1,-3 0 0 1,3 0 0-1,7 0-114 0,15 11-112 1,19 19-183 0</inkml:trace>
    </iact:actionData>
  </iact:action>
  <iact:action type="add" startTime="14396">
    <iact:property name="dataType"/>
    <iact:actionData xml:id="d5">
      <inkml:trace xmlns:inkml="http://www.w3.org/2003/InkML" xml:id="stk4" contextRef="#ctx0" brushRef="#br3">2431 4063 400 0,'0'0'404'5,"0"0"-220"4,0 0-67-2,0 0-27 1,0 0-20-2,-178 65-5 2,75-20-15 0,-6 4-12 0,-1 0-12-2,10 11-4 2,3 1-1 0,10 9-3 0,4 3-3-2,10 1 3 2,6-4-4 1,10-8-3-2,12 0-4-1,9-4-4 2,9 4 3 2,11 2-3-4,3 1 10 0,10 6 6 3,3 1-1-2,0 6-12 1,0-6 6-2,0 6-2 3,23-1-8-2,9 4 6 1,5 2 3-2,3 5 11 3,0-1-2-1,-1-6 0 0,-7-7-2-3,2-7-2 4,-7-8-5-1,5-8-2-1,-2-1 1-1,5-1-7 2,9-2 2 0,12 5 1 0,9 0 1-2,11 5 4 2,1 1 4 0,5 2-2-1,2-6-3 0,-7-5 5 2,-3-10-4-1,-10-1 1 0,0-8-5-3,-8-4 3 3,8 2-8 0,3-10 7 0,4 3-6-1,11-1 3 0,2-7 0 2,3 4-1-2,8 0 5-1,-6 0-8 2,4-3 10 0,-6-3-2-1,2 4-1 0,3-5-2 1,-3-1 2 0,-1 0-4 0,1-7 2-2,-2 2 1 3,3-4-3-1,5 0-5 0,2 0 0-2,8 0 0 2,6 0 0 0,12-12 0 0,4-5 0-2,0-3 0 2,-12 3 0 0,-5 4 0 0,-12-2 0-3,-5 8 0 4,-2 0 0-1,2 2 0 0,0-4 0-2,3 1 0 2,-1-4 0-1,2 2 0 0,1 2 0 0,-1-5 0 2,-3 7 0-2,-1 3 0 2,-6-2 0-3,-3 2 0 1,-6-2 0 2,8 0 0-2,-10 1 0-1,7-1 0 3,-8-3 0-1,2 0 0 0,-3-7 0 0,2 1 0-2,3-6 0 1,-2 3 0 1,9 0 0 1,1 0 0-4,-3 7 0 3,-3 2 0 0,-4 1 0 1,-5 5 0-2,-5-4 0 1,-3-5 0 0,-4-3 0 0,1-5 0-1,-4-3 0 0,2-5 0 3,-2 2 0 1,-4-4 0-9,-2 4 0 6,-2-5 0-2,-5-1 0 2,1-9 0-3,-6-4 0 3,0-4 0 1,-4-5 0-4,-5-7 0 4,-6-9 0-2,2-8 0 2,-12-4 0-3,-1-9 0 2,-6 5 0 0,-4 1 0 0,-3 5 0 0,0 4 0-2,0-5 0 2,0-2 0-1,-14 0 0 0,-12-14 0 1,-2-7 0 0,2-3 0 0,3 2 0 0,0 12 0-2,-3 7 0 2,-3 10 0-1,-16 4 0 1,-9 7 0-1,-7 2 0 0,-8 6 0 2,-2 11 0-1,-9 5 0-2,3 12 0 2,-1 12 0 0,-2 4 0-2,-8 9 0 1,-12 3 0 1,-9 0 0 0,-6 0 0 0,-2 0 0-2,-3-2 0 3,-11-1 0-2,1-5 0-1,-4-4 0 3,20 7 0-1,7-1 0-1,14 6 0-1,2 0 0 2,4 0 0 1,0 0 0-1,3 3 0-1,1 8 0 0,9-6 0 0,3-1 0 2,-9-1 0-2,11 2 0-1,-2 0 0 2,5 2 0 1,3 4 0-2,2-1 0-1,-3 2 0 5,6-3 0-6,-4-6 0 4,1-3 0-3,1 0 0 2,-1 0 0-1,5 0 0 1,4-3 0-1,-8-15 0 0,8 2 0 1,7 1 0 0,-7 2 0 0,7 1 0-2,-10 1 0 3,-3 3 0-2,-6-5 0 0,-7 6 0 1,-4-4 0 0,-2 3 0-2,-7 4 0 1,6 2 0 2,-9 2 0-2,-2 0 0 0,-8 0 0 0,-4 0 0 2,9-3 0-2,4-6 0-1,13-1 0 3,15-5 0-2,17 2 0 1,12-3 0-1,15 6 0 1,8 4 0-1,8-3 0 2,0 4 0-1,21-5-11-3,53 3-113 3,-27 4-110 1,9 1-205-3</inkml:trace>
    </iact:actionData>
  </iact:action>
  <iact:action type="add" startTime="16990">
    <iact:property name="dataType"/>
    <iact:actionData xml:id="d6">
      <inkml:trace xmlns:inkml="http://www.w3.org/2003/InkML" xml:id="stk5" contextRef="#ctx0" brushRef="#br3">8387 5410 797 0,'0'0'212'8,"0"0"-97"0,0 0-14-3,0 0-59 4,0 0-20-1,205-4 6 0,-136-10 18-3,15 1 4 3,25-1 2 1,16-6-1-2,7 3-4-1,17 0-10 4,-4 3-6-4,-2 8-3 0,-5 3-3 2,-12 3 2 3,-7 0 0-4,-3 0-3 1,2 0-6-1,5 15-8 2,6-1-2-2,7 0 0 1,5 3-2 0,-5 7 1-3,2 8 2 4,1 0 5 1,-13 6-4-4,1-4 2 1,-6 0-5 0,-13-3 1 1,-3-1-4 0,-5 6 1-2,1-1 3 3,-1 9-7-2,0 10 2 0,8 5-1 0,-11 8 2 1,-7 12 0 0,-8 2-3-1,-14 3 0 3,-11 7 1-3,-12-4 0 0,-6-2-1-4,-12-2 0 5,-3-2-1-1,-7 0 2 1,-4 0-2-1,-4-3 0 1,1-9 2-1,0-6-2 1,2-13 1-1,-7-11 0 1,6-7 0-1,-8-13 0 2,1-5 0-4,2-11 0 3,-3-3-2 0,-1 0 1 0,0 0 0-1,-2 0-2 1,3 0 2-1,-3 0-1 2,0 0-1-4,0 0 1 3,0 4 2 1,0-4-3-2,-10 0-1 0,-16 0 3 0,-5-17-4 1,-7-21 1 1,-8-3 2-3,-5-7 1 2,2 4-1-1,-2-3 2 1,8 12-4-2,4 6 4 3,18 13-2-2,4 7 1 1,13 9-1-2,1 0 2 3,3 0-1-2,-9 0 4 2,9 0-3-3,0 0 6 2,0 22 5-1,16 21 24 1,32 15 1-2,5 10-27 3,0 3-3-2,-1-4 9 1,0-3-5-1,-4-4-11 2,-3-16 0-3,-8-4 0 3,-6-17 0-4,-11-12 0 3,-8-6 0 0,-4-5 0-1,8 0 0 0,11-3 0 2,10-29 0-1,11-23 0 0,9-13 0-1,6-10 0-1,-3-10 0 2,-2 4 0-2,1 3 0 2,-5 11 0 0,-8 13 0 0,-5 18 0 0,-8 11 0-2,-14 14 0 2,-5 3 0 0,-3 8 0-1,-11 3 0 2,0 0 0-2,0-2 0 1,-16-11 0-2,-42-2-151 4,27 5-192-4,1 8 19 1</inkml:trace>
    </iact:actionData>
  </iact:action>
  <iact:action type="add" startTime="21463">
    <iact:property name="dataType"/>
    <iact:actionData xml:id="d7">
      <inkml:trace xmlns:inkml="http://www.w3.org/2003/InkML" xml:id="stk6" contextRef="#ctx0" brushRef="#br4">10939 12700 656 0,'0'0'296'7,"0"0"-133"0,0 0-34 1,0 0-51-2,0 0-31 2,0 156-3 0,0-91 6 0,0 3-8-2,0-4 0 2,0-2 2 0,-2-12-13 0,2-6-4-2,-3-14-12 2,3-11 3 0,0-7-8-2,0-9 6 2,0-1 4 0,0 5 5 0,0-2 4-2,21 1-2 2,22 2-8 0,11-2-6 0,9-1 7-2,10-2 5 2,14-1 0 3,10-2 4-6,12 3 3 1,7 4-5 3,-2 3 0 1,6 4-6-4,-9 7-21 0,-1-2 0 1,-6-2 0 2,-11-4 0-3,1-1 0 1,0-7 0 1,2-2 0 1,11-3 0-4,2 0 0 4,7 0 0-2,-1 0 0 2,-2 0 0-4,-3 0 0 3,-9 0 0 0,4 0 0 0,-8 0 0 0,3 9 0-2,-8-1 0 4,0 0 0-3,-12 1 0-2,-7-7 0 3,-6-2 0 0,0 0 0 1,-8 0 0-4,8 0 0 5,-6 0 0-4,4 0 0 3,10 0 0-4,-1 0 0 6,-7-7 0-6,7 0 0 3,-10 2 0-2,-5 2 0 4,-7-5 0-3,-2-1 0 1,-7 4 0-1,-7-3 0 2,1 4 0-3,-10 2 0 2,-7-4 0 0,1 2 0 0,-5 4 0-2,1-1 0 2,-1 1 0-1,3 0 0 2,-3 0 0-4,3 0 0 4,2 0 0-2,-2 0 0-1,-6 0 0 2,-8 0 0 1,2 0 0-2,-3 0 0-1,-2 0 0 2,-2 0 0 0,0 0 0 0,0-29 0-1,0-13 0 1,0-17 0 1,0 3 0 0,0 8 0-4,0 4 0 4,0 1 0-2,0-2-18-1,0-3-156 2,0 14-84 2,0 26-87-4,3 6-722-1</inkml:trace>
    </iact:actionData>
  </iact:action>
  <iact:action type="add" startTime="22902">
    <iact:property name="dataType"/>
    <iact:actionData xml:id="d8">
      <inkml:trace xmlns:inkml="http://www.w3.org/2003/InkML" xml:id="stk7" contextRef="#ctx0" brushRef="#br4">18396 12856 581 0,'0'0'258'5,"0"0"-118"2,0 0-23 1,0 0-47-3,-5 146 17 4,5-89 17 0,-6-6-24-3,6-6-31 0,0-9-1 4,0-5-7-2,0-12-4-2,0-7-7 0,0-4-2 5,0-6-9-4,0 1-4-1,26 1 6 2,9 1 0 1,13 2-5-4,4 1 0 4,13-3 12-2,15 1 1 6,8-6-3-10,9 0 0 6,3 0-7-3,5 0-1 2,-2 0 2-2,-5 11 4 2,5 0 2 0,1 3-1-1,2-3-9 1,1-2-4 0,2-7-12-1,-3-2 0-1,6 0 0 1,4 0 0 4,8 0 0-7,2 0 0 5,-2 4 0 0,-4-2 0-2,0 1 0-2,-11 1 0 3,-5-4 0 2,-4 0 0-3,-4 0 0-2,-2 0 0 6,-3 0 0-3,2 0 0-3,-4 0 0 2,-1 0 0 3,3 0 0 0,4 0 0-6,5 0 0 5,0 2 0-3,-8 3 0-1,0 1 0 4,-15-2 0-1,-9-2 0 0,1-2 0-2,-5 0 0 1,0 0 0 2,3 0 0-3,2 0 0 2,-1 0 0 2,2 0 0-4,-6 0 0-1,-1 0 0 4,-3 0 0-1,-11-2 0-2,-4-5 0 3,-6 1 0 1,-7 2 0-4,-3 0 0 2,-6 1 0-2,0 3 0 4,-5 0 0-5,-2 0 0 1,1 0 0 4,-7 0 0-2,3 0 0-2,-1 0 0 2,1 0 0 0,1 0 0-2,-2 7 0 2,1 0 0 0,3-1 0 0,-4 0 0-2,-4-3 0 1,4-3 0 2,0 0 0-3,1 0 0 2,-5 2 0 2,0-2 0-4,3 0 0 0,-8 0 0 2,1 0 0 0,5 0 0-2,-5 0 0 2,14 0 0 1,1-33 0-2,1-23 0-1,3-18 0 3,-5-12 0-1,2-8 0-1,-10-1 0-1,0-12 0 4,-10-9-24-4,0-15-92 0,-13 7-80 2,1 85-78 2,7 20-267-4</inkml:trace>
    </iact:actionData>
  </iact:action>
  <iact:action type="add" startTime="24394">
    <iact:property name="dataType"/>
    <iact:actionData xml:id="d9">
      <inkml:trace xmlns:inkml="http://www.w3.org/2003/InkML" xml:id="stk8" contextRef="#ctx0" brushRef="#br4">11537 10591 711 0,'0'0'257'7,"0"0"-66"-1,0 0-11 2,-43 153-110 0,-92-41-55 0,-29 17 20-2,-13 12 2 1,0-1 1-2,22-8 0 6,22-17-8-3,29-25-10-3,27-24 0 1,33-28-3 4,20-22-7-1,24-16 2-4,24-5 6 3,76-54 7 0,68-30-10 1,66-36-11 0,56-24 2-1,30-10-1-1,-23 15-2 1,-66 41 3 0,-81 48 4 0,-73 50 6-3,-52 8 27 2,-25 78 29-1,-51 47-5 1,-69 38-49 0,-48 21-10 1,-26 10-5 1,1-9-3-2,14-8-2-1,29-31 2 2,44-36 0 2,41-40 1-4,37-38 4 0,28-35-4 2,61 0 7 2,87-71-3-5,77-45-1 2,62-28-3 3,13-4 0-2,-28 28 1-2,-57 43-1 0,-81 48-1 4,-60 29-5-3,-59 76 5-1,-31 65 0 3,-109 42 1-1,-63 16 1-2,-37-11 0 2,3-22-2 0,28-31 0 0,45-27 0-1,47-39-3 0,46-38 2 1,56-31 2 0,56-28-4-2,108-70 6 2,90-46-1 0,71-32 1-2,54-33 0 2,34-18-3 1,-23 10-10-2,-69 47 0-1,-97 64 2 2,-99 81 7 1,-89 55 2-4,-39 120 2 2,-124 65-2 2,-80 31-1-1,-54-6-4-1,-5-50 2 0,30-49-3 3,55-43 4-4,63-39 1 0,55-34 2 4,63-25 6-2,53-22-7-2,108-50 2 0,84-41-2 2,76-33-1 2,37-31-4-6,16-24 4 3,-43 12-1 4,-57 39-4-4,-76 62-3-1,-81 64-11 1,-42 24 5 2,-40 59-1-3,-33 30-8 1,-2 12-32 3,-41-2-4-3,-30-15-16 0,-16-22-21 0,-12-17-7 2,1-9 2-2,54-36-72 0,8 0-208-2</inkml:trace>
    </iact:actionData>
  </iact:action>
  <iact:action type="add" startTime="25642">
    <iact:property name="dataType"/>
    <iact:actionData xml:id="d10">
      <inkml:trace xmlns:inkml="http://www.w3.org/2003/InkML" xml:id="stk9" contextRef="#ctx0" brushRef="#br4">19185 11010 595 0,'0'0'192'6,"0"0"-23"2,0 0-3-1,0 0-35-1,-81 251-97 2,-51-111 29 1,-36 12 4-4,-11 2-8 5,7-8-9-4,17-22-3 2,27-25-6-1,34-30-1 0,35-30-8 2,31-18-7-1,28-21-9-3,7-3-4 3,80-65-1 0,54-35-7 0,66-32 1-1,53-23-4 2,37-7 1-1,12 7 0 1,-47 32 2-2,-65 45 0 0,-77 49-3 1,-56 32 0-1,-44 32 3 1,-20 60 18-2,-33 45 27 2,-64 38-25 0,-38 15-23 1,-11-4 6-3,-5-16-1 2,21-28 1 0,27-40-3-1,37-38 1 0,32-30 1 2,34-34 2-4,21-7 1 0,87-60-4 3,60-36-1 0,49-38-3 1,40-36 0 0,24-20-1-4,7-3-6 2,-38 37 1 1,-62 62-1-1,-86 59 4 1,-63 42 2 0,-39 65 4 1,-57 67 3-4,-56 48-1 3,-38 14-4 0,-9-11-2-1,-1-29 0-1,17-26 0 3,27-34 4-1,36-35-3-1,39-30 4 2,36-29-3-3,12-20-2 1,76-56 0 1,47-34-2-2,57-29-1 2,38-31 3 1,40-23-3-1,22-16-2-3,-8 24 1 4,-52 53-4-2,-71 71 4 1,-71 61 4-1,-58 49 1 1,-26 101 4 0,-68 60 0 0,-59 35-4-3,-33 2-1 4,-9-22-1-1,8-36-1-1,29-35 2 1,32-39 0-1,36-48 7 2,35-33-2-2,29-31-1 1,23-3-1-3,70-45 2 3,48-41-1 1,40-42-4-2,28-33-1 4,30-35 1-6,-7-18-1 2,-28 17-2 0,-49 49 0 0,-71 66-11 1,-59 82 1-1,-25 82 9-1,-97 106 4 3,-54 68 2-1,-43 11 1 0,-3-33-2-3,10-44-1 4,29-54-4-2,37-45-1 2,45-34 4-2,52-42 1 0,32-22 0 1,97-76 0 0,52-49 3-1,65-49-1-1,26-30-2 2,33-35 5 1,23-19-5-2,-2 26 0 0,-28 56-6 2,-54 91-3-2,-68 92 5 0,-63 59 4-1,-60 99 5 2,-29 47-5 0,-25 17-5 2,-63-14 0-5,-24-40 2 2,-13-46-42 1,-11-50-53-1,1-32-52 0,85-40-48 1,16-15-162 0</inkml:trace>
    </iact:actionData>
  </iact:action>
  <iact:action type="add" startTime="28879">
    <iact:property name="dataType"/>
    <iact:actionData xml:id="d11">
      <inkml:trace xmlns:inkml="http://www.w3.org/2003/InkML" xml:id="stk10" contextRef="#ctx0" brushRef="#br4">932 16200 861 0,'0'0'143'8,"0"0"-34"-1,0 0-3 0,190 0-30 0,-71 0 2 1,39 0-12 0,47 0-6 0,53-5-7-2,33-8-7 1,35-2 1 5,21 4-15-8,11 7-4 2,18 4 3 4,-6 0 5-3,-2 21-13-1,-21 12 1 2,-21 5 0 0,-19 3-12 0,-15 4-4 0,-8-6 5-3,-23 3-1 3,-24-9 0 1,-35-4-4-1,-36-4 5-2,-44-2-1 2,-42-9-4 0,-39 0 0 1,-33-14 0-4,-8 6-8 3,-3 9-3 1,-71-6-3-2,-63 6-2-2,-84-9 6 6,-60-6-2-5,-61-6 1 2,-39-31 3-2,-50 1 0 2,-30 3 10 0,-24 13 8 0,2 3-16-2,41 17 2 2,72 0 6 0,78 0-6 0,84 25 1-2,73-3 2 2,66-10-6 0,66 3 1 0,36-2 2-2,111 4 3 2,91 5-7 1,88-5-1-2,83-2-8-1,49 2 9 2,15 8 1 0,-53 17 1 0,-72 17-2-2,-91 8 0 2,-89-11 0 0,-69-16 0 1,-51-23 0-5,-45-10-1 5,-41-7-3-1,-91 0-32-1,-94 0 8 0,-83 0-3 1,-65 6-15 1,-45 31-79-2,245-22-103-1,26 9-97 2</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33:10.052"/>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FF0000"/>
    </inkml:brush>
  </inkml:definitions>
  <iact:action type="add" startTime="16656">
    <iact:property name="dataType"/>
    <iact:actionData xml:id="d0">
      <inkml:trace xmlns:inkml="http://www.w3.org/2003/InkML" xml:id="stk0" contextRef="#ctx0" brushRef="#br0">17470 1584 930 0,'0'0'179'11,"0"0"-57"-7,0 0 41 4,0 0-44-2,0 0-33 3,0 0-9-2,0 0-19 1,80 0-4 0,-3-14-1-2,27-3-6 2,13-2-1 0,18 5-13 0,6 2-1-2,0 7 1 2,-1 5-18 0,-8 0-15 0,-6 0 0 0,-13 0 0 0,-26 0 0 0,-23 0 0-2,-32 0 0 2,-19 0 0 1,-12 0 0-2,-1 0 0-3,0 0 0 5,0 0 0-2,0 0 0 1,-17-34 0-2,-37-28 0 2,-30-25 0 0,-32-19 0 1,-21-12 0-3,-19-18 0 2,-13-7 0 1,-12-9 0-3,1 3 0 0,16 15 0 2,16 24 0 0,35 29 0 1,39 33 0-4,34 23 0 4,24 16 0-2,16 9 0 2,0 0 0-2,0 0 0 0,0 0 0 1,0 0 0-1,0 34 0 0,26 38 0 1,14 42 0-1,11 34 0 1,17 27 0-1,3 17 0 0,11 3 0 2,-6 0 0-2,-2-22 0 0,-14-27 0 0,-20-33 0 2,-12-46 0-2,-12-28 0-1,-13-22 0 2,1-12 0 1,2-5 0-1,0 0 0-2,18 0 0 2,17-41 0-1,15-29 0 1,12-36 0-2,2-29 0 5,1-28 0-5,-6-23 0 0,-10-6 0 4,-14 7 0-4,-13 19 0 2,-14 33 0-1,1 36 0 2,-4 32 0-4,-7 31 0 3,-1 18 0-2,2 11 0 2,-5 5 0 1,0 0 0-2,-12 38 0 2,-42 42 0-3,-28 37 0 2,-15 26 0 0,-8 13 0 0,-11 3 0-2,5-7 0 2,-2-12 0-1,16-16 0 1,10-19 0-2,10-28 0 3,19-17 0 1,11-21 0-4,10-14 0-1,11-9 0 3,10-6 0 0,6-5 0 1,10-5 0-4,0 0 0 4,0 8-130-1,0-8-102-2,0 9-213 2</inkml:trace>
    </iact:actionData>
  </iact:action>
  <iact:action type="add" startTime="20736">
    <iact:property name="dataType"/>
    <iact:actionData xml:id="d1">
      <inkml:trace xmlns:inkml="http://www.w3.org/2003/InkML" xml:id="stk1" contextRef="#ctx0" brushRef="#br0">19395 4395 339 0,'0'0'158'9,"0"0"-31"-3,0 0-6 2,0 0-2-2,0 0-29 2,-167-6-18 0,166 6-2-2,1 0 11 4,0 0 12-3,0 0 11 0,42 0 1 1,44 0-48-2,37 0-12 2,22 9-2 0,23 5-2 0,9-3-4 0,-5 0-6 0,-14-3 5 1,-10 0 0-2,-20 2 5 0,-25-8-16 1,-25-2-8-1,-29 0 1 2,-26 0 0-3,-18 0-5 1,-5 0-8 0,-8 0-5-1,-73 0-7 5,-43-22 7-4,-45-9 2 0,-12 2-1-1,-4-1 2 3,-8 8 2-1,9-2-4-1,23 11-1 1,29 4 0-1,36 6-2 1,33 3 1-1,25 0 0 1,19 0 1-2,15 0 0 2,4 0 3 0,3 0 2 0,73 0 4-3,56 7-3 2,52 4-6 2,24-1 0-1,-1 4 0-2,-14-2-1 2,-28-1 0 0,-32 3 1-2,-33-9 9 4,-33 0 5-4,-38-5-2 2,-20 0-7 0,-9 4-5-3,0-4 0 4,-52 3-7-1,-22-3 6 0,-18 0 1-1,2 0 0 0,6 0-2 2,2 0-11 0,1 0-47-5,4 0-56 3,-3 0-67 1,63-8-99 0,-2-6-287-2</inkml:trace>
    </iact:actionData>
  </iact:action>
  <iact:action type="add" startTime="21556">
    <iact:property name="dataType"/>
    <iact:actionData xml:id="d2">
      <inkml:trace xmlns:inkml="http://www.w3.org/2003/InkML" xml:id="stk2" contextRef="#ctx0" brushRef="#br0">19650 3083 177 0,'0'0'168'5,"0"0"-52"1,0 0-2 3,0 0 44 0,0 0-41-3,0 0-46 0,-43-20 17 3,1 20-19-2,-8 0-11 1,-3 9-8 0,-1 2 0-2,-5 2-5 3,-5-2-11-2,-7 4-2 2,-6-1-4-4,-4-1-6 3,-7 4-11 0,3 1 6 3,1 1-4 2,5 4 3-13,11 4 4 8,-2 0 6 2,11 3 0-6,1 4-1 5,-2-4-10-4,8 4-7 5,-5 3 3-4,5 0-5 3,9 5-1-4,-1 2-1 2,7 10 3 0,0 8 3 2,-2 0 13-2,12 5-4-1,-1 0-2 4,2-2-2-3,9 2-3 0,-7-5 1 1,6 4-6-2,3-1 1 2,2 7 1 1,9 4 2-2,-5 0 3 0,8 6-4 0,1-1 1 1,0 1 5 1,0-1-8-3,0 0-2 2,1 0 4-1,22-2-6 2,3 5 3-4,2-2 2 5,4 3-4-3,5-7 1-1,-3-2-2 3,6-6 0-2,1-8 2 0,4 0-2 0,-2-1-1 0,1 8 2 1,-2-5-3 1,1 3 2-2,10-3-2-1,-6-5-1 2,7-4 0 0,1-8-1 0,0-3 2-2,3 0 0 2,2 0-1 0,0 1 0 0,0 0 0-2,-1-3 0 3,-2 3 0-2,-8-2-1 0,0-2 1 0,2-1-2 1,1-2 3 0,-4 8-2-1,-3-7 0 0,0 4 1 2,-6-1 0-1,-1-3-1 0,-8 0 0-2,-7-7 0 1,-2-11 0 1,-8-4-1 1,-6-5 0-4,2-4 1 3,-9-4 0 0,1-1-3 0,-1-3 3-2,0 0-2 2,0 0 1 0,0 0-5 2,0 0-3-5,-30 0-1 3,-24 0 6-1,-27 0 2-1,-5-3 3 5,-5-24-2-6,-13 0 0 3,7 0 1 1,4 7-1-3,9 3 0 1,11 7 1 1,18 5 0-1,18 3 0 0,15 2 0 1,9-3 1 0,13 3 0-2,0 0-1 2,0 0 4 1,19 0 3-2,39 5 5 3,26 30-7-6,16 14 2 7,7 7 13-6,-4 1 8 2,4-2-10 0,-16 0 7 1,-1-11-6 0,-23-7-4 1,-15-17 1-2,-23-13-11-1,-10-7-5 2,-2 0 0 0,-1-33 0-1,0-32 0 1,-1-24 0-1,-5-10 0 0,-7 4 0 1,0 5 0 0,-2 18 0 0,2 11 0-3,3 20 0 3,-2 15 0 1,6 9 0-1,3 9 0-2,5-1-28 1,11 4-111 4,-16 5-92-6,9 0-113 2</inkml:trace>
    </iact:actionData>
  </iact:action>
  <iact:action type="add" startTime="24332">
    <iact:property name="dataType"/>
    <iact:actionData xml:id="d3">
      <inkml:trace xmlns:inkml="http://www.w3.org/2003/InkML" xml:id="stk3" contextRef="#ctx0" brushRef="#br1">20078 6615 359 0,'0'0'416'5,"0"0"-265"3,0 0-50 0,0 0 16 0,0 0-36-2,0 0-14 4,67 31 16-4,2-27-1 2,22-4-1 0,25 0-8-2,22 0-16 2,17 0-5 0,3 0-19-2,-6 0 1 2,-24 0 7 0,-27 0-7 0,-21 10-2 0,-26-2-7-2,-28 1-5 2,-17-6-6 0,-9 2-9-2,-5-2-5 2,-63-1-13 0,-42-2 13 0,-45 0-1-2,-21 0 2 4,-9 0-1-4,12 0 0 2,18 0 2 0,18 0-4-2,31 0 4 2,25 0-4 0,31 0 2-2,20 0 0 2,26 0 0 0,4 0-2 0,0-5-5-2,40-9 7 2,50-7 3 3,38-1-1-6,25 9 2 2,8 11-3 2,-20 2 5-3,-30 0-3 2,-38 2 5 0,-33 9 4-1,-29 0 5 1,-11-5-9 0,-21 1-8 0,-61 0-5-3,-36-7 5 3,-18 0 1 0,4 0 0-2,19-2-2 2,20-10 3 1,31 2-2-1,24 3 0-3,22 1 0 4,16 4 0 2,0-1-2-6,48 3-10 0,45 0-17 5,27 0-38-4,14 26-46 2,-3 15-63-2,-81-21-97 3,-14 0-357-2</inkml:trace>
    </iact:actionData>
  </iact:action>
  <iact:action type="add" startTime="25051">
    <iact:property name="dataType"/>
    <iact:actionData xml:id="d4">
      <inkml:trace xmlns:inkml="http://www.w3.org/2003/InkML" xml:id="stk4" contextRef="#ctx0" brushRef="#br1">21436 5929 629 0,'0'0'221'6,"0"0"-84"2,0 0-6 0,0 0-37 0,0 0-28-2,0 0 0 2,131 178-4 0,-68-143-15 0,14 3-3 0,17-5-2-2,19 0 0 2,9 2-11 0,4-4-2-2,-2-1-1 2,-4-1-7 0,-3-4-3 0,4 0-11 0,3-6 2-2,1-2-2 5,7 4 1-5,-3-8-1 0,4 4-2 2,0-3-1-1,-5-2-3 1,3-1 1-2,-7 0-2 2,-1 2 3 0,-5 4 0 1,-8-2-2-4,-3-3 1 4,-5-7-2-1,-2-5 2 0,4 0-1-3,-8 0-2 3,-2 0-1 1,2 0 1-2,-8-3-1 0,8 3 0 1,-5 0 2 0,2 0 0-1,-5 0 1-1,2 0 0 4,0 0-1-4,-6-2 1 3,3 2-1-2,-3 0 1-1,-1 0-1 2,-5 0 0 0,-8 0 2-1,-7 2-2 1,1 3 3 0,-7-1-3 0,2-2 1-2,-7-2 0 1,-4 2 0 4,0 3-1-5,-7 3 1-1,-2 1-1 5,-2 1 0-4,-3 4 3 1,-7 2-2 0,-1 4 0 2,-5 2 4-2,-1 2-5 0,-4-4 1 0,-6 0 0 1,-4-3-1 1,-5-2 0-2,2-3 0 0,-3-4 0 2,0-3-1-3,0-1 0 3,0-4-2-4,0 0 3 3,0 0-3 1,0 0 1-2,0 0-3-1,0 0 4 4,-4 0-2-3,-19 0 2-1,-9-4 0 5,-2-15-2-6,-9 2 2 2,2 3-1 2,2 4 1-3,4 4 1 2,-2-3 0 0,0 3 0 0,1-2 0-3,0-4-1 5,7 2 0-2,-3-5 0-1,2-2-3-1,4 1 4 3,2 4-2-2,10 4 1-1,4 2 1 4,5 6 0-1,5 0 0-4,0 0 2 2,0 0 0 0,0 0-1 0,0 0 1 2,0 0-2 0,0 0 1-5,0 0 1 4,0 0 0 2,0 0 3-4,0 0 0 0,12 3-1 3,11 16-1-1,0 1 1 0,5 2-3-3,1-5 4 3,-2 0-2 1,1-2 4-4,8-1 1 6,0 0 3-5,5 5 1 1,7 4 0 1,-5 3 1-2,2-4-2 3,-13-2-4-2,-3-8-4 1,-9-8 1-2,-9-4-3 3,-1 0 3-2,0 0-3 2,-7 0 3-4,0 4 0 6,0-2 2-5,1-2 2 2,-1 3-6-3,-2-3 3 3,2 0-4 0,3 0-1 0,-6 0-1-1,3 0 0 0,0-22-1 2,-3-23 1-2,0-23-2 0,0-14 2 0,0-4 0 1,0-4 2 0,0 5-2-1,-3 15 0 1,3 19 1 0,0 21 0 0,0 13 0-2,0 11 0 2,0 6 1-1,0 0-1-1,0 0 1 2,0 0-2 0,0 0 3 0,0 0-2 0,-3 0 0-2,3 0 3 2,0 0-3 1,0 0 2-2,0 0 1-1,0 0-3 2,0 23 2 0,0 14-2 0,6 20-1-2,5 12 1 4,-5 0 0-4,-1-3 1 1,-5-11-1 2,0-8 0-1,0-3-1-1,0-3-1 1,0-4 2-3,0-4 0 3,-11-6 0 0,4-14 0 0,3-8 0-2,1-5 0 3,-6 0-3-2,-5 0 0 1,-15 0 1-2,-15-8 1 2,-12-15 1 0,-10-1 0 0,-6-2 1-1,8 5-1 3,3 8 0-4,13 6 0 1,4 1 0 0,9 6-2 2,6 0-5-3,6 0-68 2,18 0-84-2,5 9-135 2</inkml:trace>
    </iact:actionData>
  </iact:action>
  <iact:action type="add" startTime="31323">
    <iact:property name="dataType"/>
    <iact:actionData xml:id="d5">
      <inkml:trace xmlns:inkml="http://www.w3.org/2003/InkML" xml:id="stk5" contextRef="#ctx0" brushRef="#br2">18405 9945 556 0,'0'0'211'6,"0"0"-98"1,0 0-19 2,0 0-31-3,118-185-15 1,-75 137 5 0,2 4-1 1,6-3-5-2,5 0-2 2,9 5 2 0,4 6-9 0,6 6-3 0,10 4-10 0,2 9 6-2,11 5-8 2,-1 12-2-2,4 0-5 6,-1 0 1-7,-3 14-1 3,-3 12-6-1,-4-2-1 2,-3-3-4-3,2-2 4 2,-1 1-6-1,-4 5 5 0,0 9-4 0,-10 8 5 1,-4 3 2-2,-12-3 3 2,-13-11 0 3,-10-6-9-6,-18-13 3 3,-5-9 0 1,-10-3 3-3,-2 0 0 1,0 0-9-1,0 0-2 4,0 0-4-3,-26 0 2 0,-30-3 2 1,-17-15 2 0,-11-1-1-2,-10 2 0 2,10 3 0 0,7 3 0-1,10 2 1 0,11 9-2 2,15-3 0-4,18 3 0 3,10 0-1 3,13-2 2-6,0-1-2 3,0-2 1 0,16 0-1-1,32-2 2 0,29 7 4-1,15 0-1 4,20 0-3-4,6 28 3 2,0 15 0 0,-7 7 9 0,-11-1 7-2,-16-9 8 2,-24-9-17 0,-16-14 3-1,-21-11-6 0,-13-6 3 2,-10 0-4-4,0-42-7 3,0-25-4 2,-33-17-2-4,-6-6 5 2,-6 5 2 0,1 13 0-2,4 11-1 2,11 24-1 1,10 13-5-1,7 13-15-3,7 11-83 4,5 0-85-2,0 17-24 0,0 5-132 0</inkml:trace>
    </iact:actionData>
  </iact:action>
  <iact:action type="add" startTime="32117">
    <iact:property name="dataType"/>
    <iact:actionData xml:id="d6">
      <inkml:trace xmlns:inkml="http://www.w3.org/2003/InkML" xml:id="stk6" contextRef="#ctx0" brushRef="#br2">20904 9453 535 0,'0'0'169'6,"0"0"-32"0,0 0-2 2,0 0-44 0,161-94-20 0,-104 68 4-2,14 0-12 4,8 0-18-4,16 5-6 2,9 7-8 0,5 9-3 0,9 5 0-2,9 0 4 2,-7 7-8 0,3 10-6-2,-8-3-6 2,-5-5-4 4,-6-4-5-8,-2 0 0 4,3 4-2 0,7 9 2 0,1 4 4-4,3 8 3 5,-4 7 5-1,-8 7 0 0,-4 3 1-2,-14 8-11 3,-11-1 4-1,-3-7-5 0,-8-5 1-1,-7-2-2 0,-4-4 0-1,-5 7 1 2,-4-4-3 0,-5 2 2-1,-1 2 1 1,-5-7 1-1,-7-2-4 0,-1-6 2 1,-7-11-3 1,-7-9 2-3,-6-1-1 1,-3-7 0 0,-2 0 0 2,0 0 0-1,0 0-1-3,0 0 0 5,0 0-1-3,0 0-2 0,-7 0 0 2,-43 0-5-2,-13 0 5-1,-19-10 2 2,-5-3 0 0,-5-1 0-2,3-6 1 2,4 6 0 0,9-6-2-2,14 7 2 3,16-1-2 0,21 6 2-2,12 4 0 0,10 4 0 1,3 0-1-2,0 0 2 2,13 0 3-2,35 0 3 4,21 17 1-4,18 14-5 3,11 6 1-1,6 1 2 0,3 3 18-2,2 0 9 1,-12 0-7 1,-16-14-9-1,-27-7 13 1,-21-9-9-1,-20-9-6 0,-10-2 5 1,-3 0-13 1,0-41-7-2,0-22-4 0,0-16 4 1,0-8-1-1,0 3 2 0,0-2-2 0,-12 12 2 2,8 18-2-3,0 19 1 2,1 21-1 1,-3 12-2-2,3 4-6-1,-8 0-59 2,-2 7-64 0,10 12-55-1,3 7-124 1</inkml:trace>
    </iact:actionData>
  </iact:action>
  <iact:action type="add" startTime="37577">
    <iact:property name="dataType"/>
    <iact:actionData xml:id="d7">
      <inkml:trace xmlns:inkml="http://www.w3.org/2003/InkML" xml:id="stk7" contextRef="#ctx0" brushRef="#br0">22745 15442 535 0,'0'0'200'6,"0"0"-126"2,0 0-33-1,0 0-34 0,0 0-7 3,0 0 0-4,0 0-3 0,-43 22-3 3,29-19-2-2,0-3-27-1,-1 0-23 2,11 0 26 0,-3 0 32 0,7 0 76-2,0 0 54 4,0 0 21-4,0 0-2 2,0 0-34 0,0 0-42 0,0 0-22-1,0 0-21 0,0 0 1 1,27 0 3-2,17 0-1 2,17 0-7 0,11 0 0 0,5 0 8 1,10 0-5-3,3 0 0 2,-2 7-7-2,-1-2 1 2,3 0-6 0,2 2-2 1,8 0-1-3,13-1 2 5,7 5 0-5,0 0 2 1,1 1 0 1,-5 5-6 0,-8-12 0-2,2 7-4 0,-5-4 1 5,-2 4-1-5,-6-2 2 2,-9 1-3 2,-11 0 0-8,-2 2 6 6,2-8-5 0,-3-5 4-1,4 0-8 2,7 0 0-1,3-14-3-1,-1-12-1 1,-9 4 1-4,-14 2-1 8,-12 9 2-7,-8 0 0 3,-11 1 7 1,-6 5-3-2,-2 0 0-1,-6 2-5 1,1-1 0 1,-7 4 0-1,-8 0-1 0,2 0 0 2,-3 0-3-3,-4 0-25 2,0 0-81 2,0 12-72-5,0-9-126 3,5-3 49 0</inkml:trace>
    </iact:actionData>
  </iact:action>
  <iact:action type="add" startTime="38701">
    <iact:property name="dataType"/>
    <iact:actionData xml:id="d8">
      <inkml:trace xmlns:inkml="http://www.w3.org/2003/InkML" xml:id="stk8" contextRef="#ctx0" brushRef="#br0">29066 15620 606 0,'0'0'287'7,"0"0"-128"0,221 0-38-1,-107 0-28 2,30 0 6 3,21 0-7-6,18 0-12 3,9 0-12 0,8 2-5 0,-2 15 4-2,-9-2-25 4,-10-2-10-2,-13-11-5-2,-13-2-6 3,-24 0-6-2,-21 0-11 0,-28 0 3 1,-16 4-3 0,-24-3-3-1,-13 6 0-1,-20-4-1 3,-7-3-26-3,0 0-107 2,-7 0-92 0,-20 2-134 1</inkml:trace>
    </iact:actionData>
  </iact:action>
  <iact:action type="add" startTime="44334">
    <iact:property name="dataType"/>
    <iact:actionData xml:id="d9">
      <inkml:trace xmlns:inkml="http://www.w3.org/2003/InkML" xml:id="stk9" contextRef="#ctx0" brushRef="#br3">19201 16634 621 0,'0'0'313'8,"0"0"-127"-2,0 0-63 2,0 0-26-1,0 0-37-1,0 0-22 2,-44 0-8 0,-41 5 16 0,-28 12 38-2,-13-9-13 2,-12-1 0 1,5-5-27-4,5-2-9 3,15 0-6 2,9 0-3-2,20 0-14-3,10 0 3 2,17 0-8 3,18 0 1-3,19 0-4 0,10 0 1 2,10 0 1-3,0 0 0 2,0 0 3-1,0 0-1 2,0 0 3-3,0 0-4 1,0 0 6 2,0 34 10-1,0 16 2-2,0 27-11 2,0 13-14 1,0 13 0-3,0 15 0 2,-2 5 0 0,-7-4 0 0,2 1 0-2,-6 3 0 3,3 10 0-1,-6 6 0 0,2 0 0-3,-2 3 0 3,-2-6 0 0,2-15 0-3,-1-7 0 3,4-23 0 2,8-15 0-5,-5-19 0 2,6-17 0 1,4-18 0 1,0-8 0-3,0-9 0 1,0-5 0 3,0 0 0-4,0 0 0 2,0 0 0-1,0 0 0 3,0 0 0-5,0 6 0 3,0 0 0 0,0 7 0 0,12-1 0-2,1-4 0 3,4 4 0-2,0-7 0-2,9 0 0 4,9 5 0-2,4-10 0 1,11 0 0-2,2 0 0 2,0 0 0 0,9 0 0-1,1 0 0 0,6 0 0 4,2 0 0-6,4 0 0 1,-3 0 0 2,1 0 0 0,-3 0 0-2,0 0 0 2,2 0 0 2,6 0 0-4,3 0 0 0,1-15 0 2,1 10 0 3,-5-7 0-3,-3 7 0-1,-10 2 0 0,-9 3 0 2,-6 0 0-3,-5 0 0 0,-11 0 0 4,-2 0 0-4,-2 0 0 2,-3 0 0 0,-2 0 0 1,5 0 0-6,-1 3 0 5,2 2 0 3,-1 1 0-8,-7 0 0 5,-2-6 0 0,-4 5 0 1,-3-5 0-4,-5 5 0 4,-5-5 0-2,-3 0 0 1,0 0 0-1,0 0 0 0,0 0 0 2,0 0 0-3,0 0 0 2,0 0 0 1,0 0 0-1,0 0 0-1,0-5 0-2,0-42 0 5,0-24 0-4,0-16 0 0,0-19 0 4,0-16 0-1,0-7 0-4,0-2 0 1,2 4 0 5,16 9 0-5,8 10 0 1,-3 9 0 1,2 8 0 0,-2 1 0-2,3-11 0 2,-4 3 0 0,-3-10 0-1,-3 1 0 0,-6 4 0 2,-7 13 0-2,-2 14 0 0,-1 17 0 0,0 19 0 1,0 13 0-2,0 4 0 2,0 2 0 2,-1 4 0-3,-12 4 0-2,0-4 0 3,-1 10 0 3,-1-8 0-6,-3 3 0 3,-2 2 0-2,-6-2 0 4,-12-1 0-4,-8-2 0 2,-15 4 0 0,-13-2 0-1,-9 0 0 0,-1 1 0 1,-1 2 0 0,9 7 0-2,4 3-36 2,-5 0-49 0,9 28-40 0,52 1-109-1,3 4-132 0</inkml:trace>
    </iact:actionData>
  </iact:action>
  <iact:action type="add" startTime="46021">
    <iact:property name="dataType"/>
    <iact:actionData xml:id="d10">
      <inkml:trace xmlns:inkml="http://www.w3.org/2003/InkML" xml:id="stk10" contextRef="#ctx0" brushRef="#br3">25532 16851 962 0,'0'0'150'6,"0"0"-74"2,0 0 57-2,-214-13-30 2,78-1-41 2,-22-11-6-4,-25 0 13 1,-5 3-3 2,-4 7-26-3,5 7 9 2,10 4-16-2,17 4-6 5,9 0 0-6,23 0-8 3,18 4-8 0,29 9-4-1,24-3-5 2,24 1 1-1,17-11 1 0,9 6-3-4,7-6 3 4,0 8 1 0,0 14 3-2,0 15 5 2,4 22 11 2,19 16-16-4,2 18-6 2,-9 0 2-2,0 9-3 3,-6 4 0-4,-3 7 0 3,-7 10 3 0,0 4-4 0,0 3 3-2,0-4-2 4,0-8-1-3,-17-8 1 0,7-7 0-1,-3-13 0 4,4-6-1-3,0-5 1 0,9-12 0 1,0-5 0-2,0-11-1 2,0-15 2 3,0-10 0-6,0-15-1 2,0 4 3 0,9-10 0 2,0 9 3-4,7-3-4 3,1-2 3 0,-4 8-4 0,0-9 1-2,-6 9-2 4,4-7 1-4,2 0-1 2,0-5-1 1,1 0 0-2,5-5-3-1,8 7 3 2,17-7-5 0,10 0 5-2,18 0-1 2,12 0 1 0,5 0 1-2,0 0 0 3,-2 0 2-2,0 0-2 2,3-7 3-4,-1 7-1 5,6 0 6-4,5 0-4 2,0 0 1 0,-2 0-6 0,-10-5 0-2,-4 0 0 2,-1-5 0 1,-5 0 0-4,2-2 0 4,-1 7 0 0,-2 2 0-3,-3-2 0 1,-7-2 0 2,2 2 0-3,-5 0 0 0,-6 5 0 4,2 0 0-4,-7 0 0 3,-2 0 0-1,-3 0 0-1,1 0 0-1,-3 0 0 3,-2 0 0-2,-4 0 0-1,1 0 0 2,-5 0 0 2,1 0 0-3,-1 0 0-1,-1 0 0 2,2 0 0-1,0 0 0-1,-9 0 0 2,-7 0 0 0,-11 0 0 0,-3 0 0-2,-4 0 0 5,0 0 0-6,-3 0 0 4,0 0 0-2,4 0 0 2,-1 0 0-4,7 0 0 3,-2 0 0 0,8 0 0-2,0 0 0 3,-2 5 0 2,9 0 0-4,0 2 0-4,1 1 0 5,3 3 0 0,-4-5 0-2,-2-1 0 2,-8 0 0 1,-6-5 0-2,-4 0 0-1,-3 0-5 5,0 0 0-6,0 0-2 4,0 0 2-2,0 0-6 1,0 0 3-2,3 0-3 2,4-30-1 1,0-38-4-3,5-32 8 2,-1-25 0-1,5-13 3 0,-1-13 3 0,4 3 0 4,1-2 1-5,-7 12 0 2,-6 12 1 0,-2 2-2-2,-2 8 2 1,-3 0 0-1,0 2-2 4,0 9 2-4,0 15-1 3,0 21 0 1,0 21 0-6,0 23-1 5,0 12 3-1,0 1-1-2,0-3 0 0,0-2-1 2,0 4 1 1,0-9-1-4,0 13 0 3,0-5 2 3,0 11-3-6,0 3 3 1,0 0-2 4,-28 0 0-2,-11 0 1-2,-9 0 0 3,-19 3 5-2,-7 3-5-1,-18 2 1 3,-5-1 0-2,-5-7 1-1,-5 0-1 2,-2 0 10 3,5 0 4-5,11 0 0-1,9 0-5 5,16-7-4-4,4-3-2 2,12 6 0-2,2 1-4 5,6 3 0-6,0 0 0 3,6 0-11 0,5 17-54-2,4 27-85 2,29-20-96 0,0 7-130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34:37.283"/>
    </inkml:context>
    <inkml:brush xml:id="br0">
      <inkml:brushProperty name="width" value="0.05292" units="cm"/>
      <inkml:brushProperty name="height" value="0.05292" units="cm"/>
      <inkml:brushProperty name="color" value="#FF0000"/>
    </inkml:brush>
  </inkml:definitions>
  <iact:action type="add" startTime="4694">
    <iact:property name="dataType"/>
    <iact:actionData xml:id="d0">
      <inkml:trace xmlns:inkml="http://www.w3.org/2003/InkML" xml:id="stk0" contextRef="#ctx0" brushRef="#br0">4371 15694 765 0,'0'0'180'5,"0"0"-82"4,0 0-1 0,0 0-28-3,81-149-9 1,-48 102 15 1,1-4-10 0,-1 1-10 0,3-4-11 0,2-5-4-2,1-2-9 3,-1-13-2-1,4-9 1-3,1-7 0 2,-2-12-6 1,2 1-7 1,2-5 1 2,7-1-5-4,1-8 4 0,-1-12-8-1,4-8 8-1,5-8-8 3,-1 3 3 0,0 7-5 0,4 12-1-2,-4 17 1 2,-4 12-4 0,-6 7 3 0,-7 2 0-1,-7-8 2 0,-2-5-7 1,-11-5 0 0,3-3-1-2,0-8 2 2,-1 0-2 0,-2 8 1 0,1 17 1-2,4 19-1 2,-3 14 1 0,-5 18-2 0,6 2 5-3,-4 3-3 3,1 1 3 1,2-4-2-1,-9 6-2-2,-3 5-1 2,-2 12 1 0,-9 3 3-1,-2 4-1 0,0 4 6 0,0 0 0 2,0 9 13-2,-15 30-8 0,-27 13-11 1,-12 6-3 0,-14 17 1 0,-11 10-1-3,-11 6 1 4,3 1-2-1,6-7 3 0,8-16-4-2,15-12 3 4,16-17-3-5,15-21 3 4,14-11-2-4,10-8 1 3,3 0-3 1,0-14 1-3,23-39 0 2,33-32 2 2,20-13 0-4,8-5 0 2,0 7 1-3,-6 12-1 4,-13 13 0-2,-7 13 1 0,-8 9-1 0,-10 10 2 2,-6 5 0-1,-7 8-2-2,-8 7 0 4,-9 7 1-5,-3 9-1 4,-7 3 4-1,0 23 4-2,3 42 21 2,-3 22-26 0,0 14 2-3,0 3 2 6,0-10 3-2,0-19-9-3,-3-19 0 1,-4-22-1 0,1-17-8 0,2-9-43 0,1-8-61 0,3 0-68 3,0 0-60-4,0 0-207 2</inkml:trace>
    </iact:actionData>
  </iact:action>
  <iact:action type="add" startTime="5716">
    <iact:property name="dataType"/>
    <iact:actionData xml:id="d1">
      <inkml:trace xmlns:inkml="http://www.w3.org/2003/InkML" xml:id="stk1" contextRef="#ctx0" brushRef="#br0">5986 13348 717 0,'0'0'236'4,"0"0"-64"4,0 0-27-1,0 0-43 1,0 0-35-2,0 0-9 2,0 0 4 0,182-139-9 0,-134 126-1-2,4 8-6 2,2 5-4 1,2 0-4 0,-6 0-10-4,-11 0-3 2,-3 11-7 2,-19 9-6-2,-5 8-4-1,-12 4-8 2,0 3 0 0,-29 7-3 0,-28-3 0-2,-2 1 0 2,-6-5 2 2,8-5 0-2,11-2 0-3,10-5 2 3,15-10 2 0,11-4-3 0,10-3 1-2,0 0 2 2,6 7-2 0,42 7 6 0,11 14-4-2,11 1 2 2,-5 12-2 0,-16-3 12 0,-11 1-4-3,-22-1-3 4,-16 0 0-1,0-5-1 1,-36-3-5-2,-25-5 1 0,-22-8-5 0,-1-9 3 1,0-11-2-2,4-3-2 2,11 0 2 0,17-34-10 0,13-3-37-3,24-1-62 4,15 21-120-2,0 5 125 1</inkml:trace>
    </iact:actionData>
  </iact:action>
  <iact:action type="add" startTime="6757">
    <iact:property name="dataType"/>
    <iact:actionData xml:id="d2">
      <inkml:trace xmlns:inkml="http://www.w3.org/2003/InkML" xml:id="stk2" contextRef="#ctx0" brushRef="#br0">7561 9505 915 0,'0'0'180'6,"0"0"-52"2,0 0-4 0,0 0-52-1,0 0-20 0,187-101 13 1,-113 74-11-2,16-3 10 2,9-1 7 0,14 0-12 0,-3 11-3-2,0 9-6 2,-3 11 4 0,6 0-4-1,8 0-14 0,6 0-19 2,14 0-17 1,5 0 0-5,18 0 0 5,1-8 0-5,3-7 0 4,2-1 0-4,-14 5 0 3,-13-6 0 0,-9 2 0 0,-13 3 0-3,-5 1 0 3,-9 2 0 1,-13 2 0-1,-6 4 0-2,-6 0 0 2,-8 3 0-1,-8 0 0 2,-5 0 0-2,-7 0 0 0,-9 0 0 1,-5 0 0 0,-8 0 0-3,4 0 0 4,-4 0 0-1,-4 0 0 0,-6 0 0-3,-4 0 0 4,-10 0 0-2,2 0 0 2,-7 0 0-4,-3 0 0 3,0 0 0 0,0 0 0 1,0 0 0-4,0 0 0 4,0 0 0-2,0 0 0 1,0 0 0-1,0 0 0 2,-19 0 0-2,-33-11 0 0,-22-22 0-1,-15-7 0 2,-5-2 0 0,4-4 0-2,2 6 0 2,11 3 0 1,10 8 0-2,14 13 0 1,16 1 0-1,14 9 0 0,16 6 0 1,1 0 0-2,6 0 0 4,0 0 0-4,0 0 0 2,0 0 0-2,25 9 0 5,27 31 0-5,18 7 0 2,6 0 0-1,9 2 0-1,-6-1 0 3,-2-1 0-2,-13-3 0 0,-16-3 0 1,-12-10 0 0,-20-5 0 0,-12-11 0 0,-4 6 0-2,0-3 0 2,-20 12 0 0,-24 4 0-1,-12-4 0 0,-5 0 0 1,5 2 0-1,8-4 0 2,7-2 0-3,5-8 0 2,13-4 0 0,-1-2 0 0,7-9 0-3,-3-3-69 3,17 0-200 0,3 0-140 1</inkml:trace>
    </iact:actionData>
  </iact:action>
  <iact:action type="add" startTime="8028">
    <iact:property name="dataType"/>
    <iact:actionData xml:id="d3">
      <inkml:trace xmlns:inkml="http://www.w3.org/2003/InkML" xml:id="stk3" contextRef="#ctx0" brushRef="#br0">8628 7630 785 0,'0'0'276'3,"0"0"-98"4,0 0-59 0,197-37-56 1,-143 31-29-1,1 6 15 4,4 0 12-6,-2 15 12 2,-12 30-11 0,-6 13-15 0,-19 13-14 2,-11 10-16-4,-9 7-3 3,-3-6-13 0,-46 2 1 0,-15-22 0-2,-9-9-3 4,-2-23 1-4,3-25-1 3,1-5-4-2,13-31 3 3,8-33 0-5,23-11-1 4,21 4 2-1,6 16 1-2,0 16-3 2,13 21 6 0,20 18-1 0,11 0 1-2,12 20 1 2,10 25 1 0,6 5-4-2,-4 3 5 2,-1-5-6 0,-8-6 4 0,-8-8 2 0,-7-12-3-2,-8-5-3 3,-4-9-1-2,-8-8-9 3,-3 0-68-6,-7 0-101 3,-14-5-110 1,0-7-312 0</inkml:trace>
    </iact:actionData>
  </iact:action>
  <iact:action type="add" startTime="8480">
    <iact:property name="dataType"/>
    <iact:actionData xml:id="d4">
      <inkml:trace xmlns:inkml="http://www.w3.org/2003/InkML" xml:id="stk4" contextRef="#ctx0" brushRef="#br0">9622 8242 932 0,'0'0'284'7,"0"0"-107"1,0 0-92 0,0 0-68-1,0 0-17 0,0 0-41 2,0 0-119-2,50-15-96-1,-50-1-657 4</inkml:trace>
    </iact:actionData>
  </iact:action>
  <iact:action type="add" startTime="8714">
    <iact:property name="dataType"/>
    <iact:actionData xml:id="d5">
      <inkml:trace xmlns:inkml="http://www.w3.org/2003/InkML" xml:id="stk5" contextRef="#ctx0" brushRef="#br0">10365 7551 749 0,'0'0'251'5,"0"0"-73"3,0 0-40 0,0 0-65 0,0 0-33-2,0 0 5 2,108-30 4 0,-108 30 7 0,3 0-1-2,-3 0-10 2,0 0-19 0,0 0-14 0,-23 0 3-1,-15 0-5 0,-8 0-4 2,-3 0-4-2,1-9-1-1,4 1-1 2,4-1 2 0,11 3-1 0,8 6 0-2,11 0 1 3,3 0 5-2,-6 0-1 3,3 0 6-4,0 0-1 3,0 28 4-3,-1 11-1 2,9 12 1-2,0 17-1 1,2 3-3 1,0 3 0 1,0-6 0-3,0-6-4 1,0-17-3 2,0-13 0-2,0-17-4-1,0-3 2 3,4-9-1-2,20-3 3 1,13 0-1-1,14 0-1 0,8 0-1 1,8 0-1 0,0 0 1-1,-11 0 1 3,-3 0 1-5,-17 17-3 1,-4 1 0 3,-9 14 2-1,-10 2-2-1,-12 8 0-1,-1 2 1 3,-1 3-2-2,-38-6 1 2,-11-5-1-3,-2-7 0 4,-7-12 1-5,-1-4-3 3,7-6-5-2,2-5-27 4,5-2-42-3,-5 0-61 0,38 0-94 0,6 0-185 1</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39:37.711"/>
    </inkml:context>
    <inkml:brush xml:id="br0">
      <inkml:brushProperty name="width" value="0.05292" units="cm"/>
      <inkml:brushProperty name="height" value="0.05292" units="cm"/>
      <inkml:brushProperty name="color" value="#00B050"/>
    </inkml:brush>
  </inkml:definitions>
  <iact:action type="add" startTime="3076">
    <iact:property name="dataType"/>
    <iact:actionData xml:id="d0">
      <inkml:trace xmlns:inkml="http://www.w3.org/2003/InkML" xml:id="stk0" contextRef="#ctx0" brushRef="#br0">9850 1838 418 0,'0'0'152'14,"0"0"-52"-14,0 0 13 6,0 0 33 2,0 0-62-2,13 11-34 3,-10-11-1-2,-3 0-4 2,0 0-3-4,0 0-1 3,0 0 2 0,0 0 11 1,-16 0 4-4,-9 0-15 3,-7-8-9 0,-4-4 0-2,4 1-4 3,-4 2-8-2,0 2-7 1,-2-1 0 0,-4 3-1-1,-1 3-1 0,-2 2-1 3,1 0 2-3,-5 0-3-1,1 0-4 3,-4 2 1-2,4 18 1-1,-4 14-1 4,0 9 3-4,0 6 5 2,-2 5 1-3,-1 8-4 4,1 0-4-1,-1 5 0 0,4 1-2-2,1-1-5 2,3 1 6 0,7-3-2 0,2 2 1 0,6 1 0-2,9-2 1 2,3 2-1 0,4-6 2 0,7 0-1-3,-3-3-4 4,12 5 3-2,0 1 0 2,0 2 4-3,0 3-1 1,9 0 1 1,14 10-8 0,5 2 2-1,8 10-1 0,5 1-1 2,-1-4 0-1,7-5-2-2,3-10 2 1,7-10-3 1,2-13 4 0,5-3-4-1,4-8 3 2,15-6-2-3,8-7 2 3,9-15-1-3,16-12-2 2,6 0 2-1,5-7-2 3,2-29 0-5,-4-9-4 2,-7-11 1 1,2-6 1 0,-6-5 1-2,-11-15-1 2,-6-24 1 0,-15-18 0 1,-17-23 0-3,-10-18 1 1,-22-21 0 1,-30-14-1 1,-3-4 1-4,-40 4 0 5,-32 23-2-3,-20 31-2 0,-8 37-7-1,-2 30-17 5,-5 37-35-5,-2 27-77 2,73 15-78-2,4 35-141 1</inkml:trace>
    </iact:actionData>
  </iact:action>
  <iact:action type="add" startTime="4637">
    <iact:property name="dataType"/>
    <iact:actionData xml:id="d1">
      <inkml:trace xmlns:inkml="http://www.w3.org/2003/InkML" xml:id="stk1" contextRef="#ctx0" brushRef="#br0">26982 1952 556 0,'0'0'229'6,"0"0"-82"1,0 0 5 1,0 0-43-2,0 0-63 3,0 0-30-1,-154-8 2-3,40 45 64 3,-24 16-30 0,2 23 8-2,-2 17-3 2,13 19-11 2,21 18-5-4,26 19-12 0,20 19 5 2,22 9-13 2,23 8 6-4,13 7-7 2,23-7-5 0,51-7-5 2,36-14-3-3,41-22 1 2,30-28-7-3,35-26 4 1,23-40-4 1,4-48 2-1,-8-30-2-1,-27-72-1 2,-45-50-4 0,-32-38 1-2,-44-34 1 2,-34-31 2 0,-34-4 0 0,-19 15-1 0,-11 24-1-2,-50 45-1 3,-20 44 0-2,-31 36-23 2,-17 40-123-4,-30 45-16 4,82 15-50-2,-3 49-174 0</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39:37.711"/>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
  </inkml:definitions>
  <iact:action type="add" startTime="995">
    <iact:property name="dataType"/>
    <iact:actionData xml:id="d0">
      <inkml:trace xmlns:inkml="http://www.w3.org/2003/InkML" xml:id="stk0" contextRef="#ctx0" brushRef="#br0">9586 3948 472 0,'0'0'205'8,"0"0"-46"-2,0 0-55 1,-206-85-15 4,154 65-46-6,-1 7-5 1,2-1-8 2,7 6-3 2,8 2 4-4,11 6 1-1,12 0 0 4,6 0-7-1,7 0 14-1,0 0 16 0,7 0-6 1,38 0-7 0,25 0-3-1,24 0-26 0,16 6 0 4,9 2 6-4,-1 3-9 0,-14 9 4 0,-27-1 7 2,-24-2 11-2,-27-6-4 0,-21-1-7-1,-5 0-4 4,-36 0-8-4,-57 2-9-1,-32-3 0 3,-13-6 1 2,8 0-1-4,15 2-1 1,31-1 1 2,22 4-1-1,24-3 1-4,15 0 0 4,14-2 2 3,9 1-1-4,0 1 1-3,32-5 3 4,34 5 13 2,18-2-11-2,7 0-4-4,-7 3-3 4,-14 5 3 3,-23-2-3-3,-19 1-1-3,-11-4-1 1,-17 1-30 6,0-2-40-6,0-5-86 0,-17 0-163 1</inkml:trace>
    </iact:actionData>
  </iact:action>
  <iact:action type="add" startTime="2238">
    <iact:property name="dataType"/>
    <iact:actionData xml:id="d1">
      <inkml:trace xmlns:inkml="http://www.w3.org/2003/InkML" xml:id="stk1" contextRef="#ctx0" brushRef="#br0">26595 4052 104 0,'0'0'256'10,"0"0"-141"-7,0 0-17 6,0 0 65 1,0 0-44-4,0 0-24 0,0 0 0 4,-7-17 5-2,47 15-10-3,15-4-27 4,11 1-33 0,6-2 6-4,-4 4-6 3,-5 1-8 0,-17-1-8-2,-19 3 6 1,-11 0 3 4,-16 0-7-6,0 0-11 2,-29 0-5 3,-42 8-8-2,-29 14 5-3,-1 0 3 4,-8-1 0 2,21 2 0-7,12-3 1 5,20-9 0-2,24-4-1-1,19-4 2 2,13-3-1 2,4 4 2-7,53-1 10 5,20-3 14 3,14 2-21-6,-6-2-5 2,-16 0 2 1,-26 0-3 2,-23 0 0-6,-15 3 0 5,-5 9-1-1,-25 5-40-2,-7-10-104 0,-1 5-100 4</inkml:trace>
    </iact:actionData>
  </iact:action>
  <iact:action type="add" startTime="11980">
    <iact:property name="dataType"/>
    <iact:actionData xml:id="d2">
      <inkml:trace xmlns:inkml="http://www.w3.org/2003/InkML" xml:id="stk2" contextRef="#ctx0" brushRef="#br1">19288 2999 70 0,'0'0'95'5,"0"0"-35"2,0 0 27 5,0 0 15-8,0 0 14 6,0 0 36-4,0 0-7 2,0 0-24-2,20-8-40 2,-17 8-3 0,-3-1-12-2,3 1-10 2,-3 0-12 0,0 0-1 0,0 0-5-2,-26 0-12 2,-9 0 13 0,-10 0-8 0,-6 0-10-3,-2 5 1 3,-4 1 1 1,-2 1-4-1,-2 6-3-1,-6-2 0 4,2 3-1-3,1 5 1-6,-1 5-4 7,4-3 1 0,-3 8-2-3,5 3 7 1,1 0-8 6,-4 7 3-10,5-1-5 3,2 6 1 3,1 1-2-1,2 8-4-2,7 7 3 0,2 4 3 4,4 5 6-2,-2 12-7-1,11-6 10 0,2 3-10 1,2-3 3-2,9-4 4 2,1 1-7 0,3-8 0 0,2-5-3-2,9 0 3 3,2-9-6-1,0 1 3-3,0-1-5 3,2 0 2 2,22 11 4-4,6 3-2 0,9 3 1 4,-4 6-3-4,6 4 2 0,-2-2-1 3,-2-2 2 0,0-6-3-3,2-5 0 0,-6-6-1 2,-1-2 0 2,0-4 1-4,-2 2-2 0,-1 0 2 4,0 7-2-2,3 0 1-2,-4 1 0 3,2-4-1-2,-8-3 0-1,0-3 1 2,1-2 0 0,0 3 0 0,2-1-1-2,1 4 1 2,-3 0-2 0,3-2 2-1,2 8 0 0,1-4 0 3,0-2-1-4,3-7 1 0,1-2 0 4,-3 1 1-4,1-1 1 0,4-4 1 2,-4 2-1 2,1-7 0-4,-4-8-3 0,-1 0 0 4,-1-9 0-2,2 5 3-2,-3-7-3 0,-2 1 3 4,1-1-2-2,-3 0 0-2,-1 0 0 0,-5 1-1 4,2-5 0-4,-4-1 0 3,1-2 3-2,-2-1-2 1,-2-1-1-2,-4 0 0 2,-2 2-1 0,5 1 0 0,0 0 2-1,2-2-1 0,-3-1 1 1,-4-3-1-2,5 2 1 2,-9-5-1 0,3-2 1-1,-3 0-1 0,0 0 0 2,0 0 0-2,0 3-2-1,0-3 0 3,0 0 0 0,0 0-4-3,-29 0 0 0,-18 0 0 2,-17 0 5 2,1-9 1-4,-7-2-1 0,-1-3 1 4,-3 3-1-2,7-3-1-2,7 6 3 3,10-4-2-2,7 4 0 2,7-1 1-3,15 4 0 1,10 2 1 1,6 0-1-2,5 3 2 2,0 0-1 0,0 0-1 0,0 0 6-2,35 3-1 3,23 27 5-2,15 7-8 2,8 6 7-4,3 2 5 3,-4 0 5 0,-5 2 4-2,-7 0-6 2,-3-5 0 0,-8-4-8 1,-14-12 9-4,-14-13-8 3,-17-9-5 0,-5-4-5-2,-7 0 0 2,4 0 0 2,7-17 0-4,2-35 0 0,0-27 0 3,-2-16 0 0,-8-12 0-3,-3 4 0 0,0 9 0 4,0 27 0-4,0 17 0 2,0 19 0 0,0 11 0 0,0 5 0-2,0 3 0 2,0-3 0 0,0-2-3-2,0-3-112 2,0 7-58 2,13 13-92-4,5 0-69 0</inkml:trace>
    </iact:actionData>
  </iact:action>
  <iact:action type="add" startTime="14002">
    <iact:property name="dataType"/>
    <iact:actionData xml:id="d3">
      <inkml:trace xmlns:inkml="http://www.w3.org/2003/InkML" xml:id="stk3" contextRef="#ctx0" brushRef="#br1">21281 5898 562 0,'0'0'259'11,"0"0"-121"-6,0 0-36 3,25 152-15 0,-9-119-25 0,11-1-5-1,6-5 21-2,8 2-7 4,10 2-19-3,5 0-6 3,8 4 5-2,6 0-12 2,6-1-3-3,4 5-1 1,9-6 0 1,8 2-4-2,3-5-5 4,4-7-10 0,-1-1-4-4,4-5 2 0,6-6-5 4,0-6 1-4,9-1 1 1,-1-4-2 1,2 0 1 0,-2 0-4-2,0 0 1 0,-4-5-5 4,-7-10 3-4,1 1-5 3,0 0 11 0,2 1-8-1,-3-2 3-4,1 5 3 4,-11-3 0 0,0 2-1-2,-2-2-4 2,5-4 3 0,1-6-5-2,-4-6 1 2,0 2-2 3,-13-3-1-8,-2 0-4 5,-1 6 4 2,-5 4 0-2,5 8 1-2,6 4 0 0,4 1 0 4,4 7 1-4,-1-7 0 2,-5 4 0 2,3 0-1-6,-5-1-1 4,-6 3 2 0,-5 1-2 0,-5-4 1-2,2 2-1 2,-8 2 1 0,-3 0 0-2,5 0 0 2,-7 0-1 2,0 0 2-4,-2 0-2 0,-1 17-1 4,-9 3 0-2,-2 2 1-2,-5 0 1 2,-1 5 0 0,1-5-1-2,-3 0 1 2,2 3-2 0,-2-2 1-2,4 0-1 2,-1 7 1 3,4 5 0-7,4 6 2 3,-1 4-2 2,-4-5 0-2,-8-8-3-1,-12-3 0 4,-5-9 0-1,-6 2 3-4,0-2 0 1,-2 3 0 4,2 1 0-4,-3-1 0 2,0 5-1 0,-5-2 1 0,-1-2-1-2,-4 6-2 2,-3 0 0 0,0 6 1-2,-6 9-1 2,-26 4-1 0,-13 3 2-2,5-2 0 2,-4-1 2 2,1 0 0-4,2-11 2 0,8-1-3 4,-6-1 1-1,4-4-3-2,-1-2 2-2,2 0 1 4,10-6 0-3,5-4 0 2,1-7 0 0,11-4 0-1,-2-6 0 0,9-3-1 2,0 0 1-2,0 0-2-1,0 0 2 2,0 0-1 0,0 0 1-2,0 0-4 2,0 0-2 2,0 0 2-6,0-15-5 4,0-30-1 3,0-21 4-4,0-11 6-1,0-5 0 2,0 9-2 0,0 11-3-2,0 15 0 1,0 10 4 2,0 9-3-2,0 7 2 0,9 4 2 3,-5 7 0-6,4 5 1 4,-5 2 0 2,-1 3 0-4,-2 0 2 0,0 0 3 2,0 0-2 2,0 0 4-4,0 28-3 0,0 23 6 4,3 19 4-4,-3 3-9 3,0-3-2-2,0-6 0 2,0-2-1-4,0-8 0 3,0-9 2 0,0-14-3-2,0-12 7 2,0-6-1 0,12-8 17-2,1-5 9 2,3 3-6 3,12-3-28-5,3 0 0 0,7 0 0 3,4 0 0-1,3 0 0-2,-6-12 0 2,-5 3 0 0,-7 2 0-2,-2 1 0 2,-5 0 0 0,-1 2 0-2,-9 4 0 2,-3 0-8 2,1 0-106-4,5 19-66 1,-11-2-148 2,1 8-278-2</inkml:trace>
    </iact:actionData>
  </iact:action>
  <iact:action type="add" startTime="18347">
    <iact:property name="dataType"/>
    <iact:actionData xml:id="d4">
      <inkml:trace xmlns:inkml="http://www.w3.org/2003/InkML" xml:id="stk4" contextRef="#ctx0" brushRef="#br1">18337 10001 418 0,'0'0'264'8,"0"0"-110"-2,0 0-7 0,0 0-23 2,0 0-3-2,0 0-37 2,0 0-17 3,125-101-12-5,-82 68-14 0,14-3-6 1,6-8-8 2,23 0 1-4,7-1-5 4,7-3 0-2,8 1-7-1,-8 4-2 3,0 10 1 3,-7 8-2-7,0 2 8 2,-2 10 1 1,-1 0 3 0,-3 8-15-2,-7-2-2 2,-6 6-6 3,-3-3 1-8,-2 4 0 5,0 0-1 0,2 0 2 0,-3 12 0-2,4 10 6 2,-4 6-6 1,-7 4 4-4,0 7 0 3,-12 0-1 2,-5 3 0-6,-4-2 1 4,-3-5 2 2,-7 0-4-4,2-4 0 2,-7-6-3 0,-8-8 1 0,-7-12-2-2,-4-2 1 2,-6-3 2 0,0 0-1-2,0 0-3 2,0 0-1 2,0 0-2-4,-9 0-3 0,-40-8-1 2,-18-14 5 1,-5 2 0-4,-2-4 2 4,6 6-2 0,0-6 2-3,17 5-1 0,10 3 0 6,8 4 0-6,17 6 0-1,13 2 2 4,3 4-4-1,0 0 3-2,0 0-2 2,0 0 1 0,0 0-1-2,36 0 1 3,27 32 2-2,18 8 1-1,9 2-3 2,4-2 2 2,-4-7-2-3,-9-4 2-2,-11-8 1 3,-20-7 4 2,-13-4 7-2,-14-5-3-1,-16-3-2 2,-7-2-1-3,0 0-4-2,0-17-4 7,0-44-3-3,0-20 0 0,0-11 1-1,-4 4 2 3,-15 18 0-8,-4 18 0 6,5 22 1 5,-2 13-2-9,4 8-1 4,-1 4 0-1,2-1-38 2,-1 2-56-4,13 0-79 4,3 4-61-1,0 0-95-5</inkml:trace>
    </iact:actionData>
  </iact:action>
  <iact:action type="add" startTime="19264">
    <iact:property name="dataType"/>
    <iact:actionData xml:id="d5">
      <inkml:trace xmlns:inkml="http://www.w3.org/2003/InkML" xml:id="stk5" contextRef="#ctx0" brushRef="#br1">20924 9246 711 0,'0'0'225'2,"0"0"-87"8,0 0-31-2,0 0-22-3,177-37-17 3,-110 25-3 0,14-1-16-1,16-1-10 0,6-1-10 2,6 3-1-4,7-1-2 4,1 5-8 0,8 4 1-4,1 0-6 2,-3 4 4 4,-5 0-3-5,-11 0 0 2,-6 0-5 0,-1 2 2 3,5 12-2-5,-2-1-1-1,-2 4-4 3,-1 3-2-2,-4 4 0 2,-6 3 0 2,-2 4 1-5,-1 10-3 3,-6 3 4-1,-5 3-3 1,-5 10 6-2,-8-6-1 2,-6-1 0 2,-8-5-3-6,-4-6 1 4,-4 1-1 0,-5-1-2 0,-3 0 3-2,-2-2-3 3,2 0 5 0,-5-4-2-2,1-2 1-2,-6 0-5 5,0-5 3-2,-3-4-1-2,-2 0-2 0,-5-2 2 7,-3-9-2-8,-1 0 1 1,-5-5 0 3,-1-4-2-2,-3-2 2-1,0 0-2 2,0 0 1 0,0 0-2-2,0 0-1 2,0 0-5 0,-19 0 2 0,-22 0-3-2,-12 0 6 2,-11-17-1 1,-7-2 1-4,-6-4 1 3,-3 1 1 2,1-4 0-4,9 9 0 1,14 0 1 0,8 7-4 3,23 4-2-4,9 4 0 0,16-2 6 5,0 4-1-6,0 0 1 3,0 0 2 1,13 0 4-2,31 0 3-1,17 8 2 2,21 16-1 2,8 6 0-4,12 2 8 1,3 5 0 1,-8-5 6 0,-11 5-5-3,-19-5 4 3,-21-10 1 2,-20-12-8-5,-13-10-2 3,-10 0-9 2,-3 0-5-4,2 0-1 0,8-14 0 1,0-39-4 4,-3-20 1-6,6-8 2 1,-10 6 2 4,1 18 0-2,-4 9-1-2,0 8-1 2,0 13-1 2,0 4 2-6,-4 3-25 5,-12-2-58-2,9-3-95 1,7 23-81-2,0 2-109 2</inkml:trace>
    </iact:actionData>
  </iact:action>
  <iact:action type="add" startTime="25696">
    <iact:property name="dataType"/>
    <iact:actionData xml:id="d6">
      <inkml:trace xmlns:inkml="http://www.w3.org/2003/InkML" xml:id="stk6" contextRef="#ctx0" brushRef="#br1">21865 15474 398 0,'0'0'263'6,"0"0"-141"3,0 0-66-2,0 0-23 1,0 0 15-2,0 0 12 2,0 0 13-1,0 139 5-1,0-132-8 2,0-5-6 0,0-2-15-1,3 6-16 0,1-4-9 4,8 5-4-6,-5-2-11 2,3 0 0 2,5 4 3-3,5-4-2 2,9 7 6 1,2-11 0-2,9 3-1-1,9-1-2 3,5-3 1-2,4 0 1 3,2 0 2-4,3 0 1 3,0 0 6-4,0 0-3 4,-2 0-3 0,6 0 2-3,3 0 2 1,5 5 4 2,8 0-10-2,4-2 4 0,10-3-7 2,0 4-3-2,-3-1-2 0,-10 6 4 0,-7-1 1 1,-8-1 1-2,1 3 0 2,-5-2-4 1,0 0 0-1,7 3-5-1,-3 1 3 2,-1-7-2-2,-1 3 1-2,-6-2-3 5,5 1 1-4,-3-3 1 1,-2-1-4 1,0 0 1 0,2 6-1-1,0-6 5 0,6 5-1 2,-1-6 0-4,0 2 7 3,2 1-1 2,-6 1-3-4,0-4-6 0,-8 5 2 4,4-6-2-3,-13 3 3 0,7 1-2 1,3 2 7 0,2-7-6-1,9 2 2-2,5-2-3 6,3 0-4-5,-2 0 3 1,0 0-2 1,3 0 0 0,-6 0-1-1,2-2 2 0,-5-2-2 3,-2 1 2-5,-2 1-1 3,0 2 2 2,-5 0 0-3,2 0-1-3,-4 0 1 3,-1 0-1 2,4-7-1-4,-2 6 0 3,-5-8 0 2,4 3 0-4,-3 2-2 0,-7-1 1 4,-3 3 0-4,-1 2 2 2,-2-6-2 0,4 4 0 0,-5-1 0-2,1 1 0 2,-2-2 1 0,6 4-2-2,-6 0 1 2,2 0 0 3,-1 0 0-6,1 0 1 1,-2 0-1 2,-3 0 0 0,-1 0-1-2,-4 0-2 2,-2 6 2 0,-2-1-2 0,-4 1 3-2,-4 0 0 4,-10-5 0-4,0 3-1 2,-5-4 1 1,-4 0-1-2,0 0 0 0,0 0 1 0,0 0-3 1,0 0 1-2,0 0 0 2,0 0-2 0,7 0-1-2,5-34-5 3,1-8-1 0,-2-2 9-2,-2-4-1 0,1 12-5 1,-5 1-1-2,3 8-23 2,-6 10-33 0,-2 2-18 0,0 12-69-2,0 3-39 2,3 0-154 0</inkml:trace>
    </iact:actionData>
  </iact:action>
  <iact:action type="add" startTime="28085">
    <iact:property name="dataType"/>
    <iact:actionData xml:id="d7">
      <inkml:trace xmlns:inkml="http://www.w3.org/2003/InkML" xml:id="stk7" contextRef="#ctx0" brushRef="#br1">29237 15356 234 0,'0'0'308'5,"0"0"-161"4,0 0-56-2,0 0-17-1,0 0-30 2,0 0-12 0,11 159 0-1,-11-142 3 0,2 0 24 1,9-6-22-2,-4-3 3 2,7-1-2 2,2-2 13-6,5-2-14 4,5-3 10 1,7 0-17 0,5 0-23-6,5 0 10 8,1 0-3-3,8 0 6-2,-7 0 3 4,7 0-2-3,-4 0-1-1,4 2-2 2,-7 5 6-1,10-2-5 0,-3 0-2 1,2-2-4 2,5 2-4-6,2-5-1 3,3 0 2 3,6 3-2-2,-7 0 7-1,1 1-4 1,4-2-6 1,0 6 11-1,5-1-8-2,2-2 2 0,-1 3-2 0,6 3-2 2,-3-5-1 0,-2 5 1-2,0-3-1 2,-1 0 4 2,-1-1-4-6,-5-2-5 5,4 1 5 0,-3 0-5-2,-1-6 2-2,1 0-1 5,-2 0-1-3,-6 0 5 0,8 0-3 1,1 0 8 0,-5 0 0-2,5 3-2 2,-4-3-3 0,4 0 1-2,-3 0-6 2,-6 0 0 2,-5 0-1-6,-4 0 1 4,3 0-1 2,-1 0 1-4,-10 0-1 2,-1 0 2 0,-2 0-1-2,-5 0 0 3,0 0 0 0,-8 0 1-5,1 0 0 4,-2 0-1 2,-2 0 1-6,-5 0-1 4,0 0 1 2,-11 0 0-2,1 0-1-3,-8 0 1 4,1 2-1-1,-3-2 1-2,0 0 0 2,0 0-1 0,0 0 0-2,0 0 0 2,0 0 0 0,0 0-1-2,0 0 0 2,8 0-3 2,8-39-3-6,0-23-3 4,9-11 8 2,-5 0 2-4,0 14 0 0,-8 7 0 5,0 17-1-3,-5 9 0-3,-3 6-18 4,-4 4-36-1,6 10-94-3,-6 6-48 3,3 0-135 1</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43:59.327"/>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brush xml:id="br2">
      <inkml:brushProperty name="width" value="0.05292" units="cm"/>
      <inkml:brushProperty name="height" value="0.05292" units="cm"/>
    </inkml:brush>
  </inkml:definitions>
  <iact:action type="add" startTime="1904">
    <iact:property name="dataType"/>
    <iact:actionData xml:id="d0">
      <inkml:trace xmlns:inkml="http://www.w3.org/2003/InkML" xml:id="stk0" contextRef="#ctx0" brushRef="#br0">19004 12404 297 0,'0'0'218'13,"0"0"11"-11,0 0-35 6,0 0-43-1,0 0-8-2,0 0-24 3,0 0-46 1,0 3-29-2,13-1-8-1,10-2-11 3,-3 3 2-2,6 0 6 0,-4 1-2 0,-3-4 8 1,-2 0 1-2,-1 0-7 2,2 0-11 0,-8 0-9-2,3 0-5 2,-2 0-6 2,-9 0-1-4,1 0 1 2,-3 0-1 0,0 0 0 0,0 0 0-2,0 0 0 2,0 0-1 0,0 0 2 0,0 0 0-2,0 0-2 2,0 0 1 0,0 0 0-1,0 0-1 0,0 0 0 2,0 0-1-3,0 0 1 1,0 0 0 3,0 0 1-4,0 0-1 0,0 0 0 2,0 0 1 0,0 0-1-2,0 0 0 3,0 0 3 0,4 0 1-3,3 0 10 2,9 0 0 0,9 0-4 0,11-4-5-2,5-4 0 2,8-4 3 1,8 7 8-1,12 0 2-1,5 5 6 2,7 0-6-2,5 0-2 0,2 0-9 0,7 0-3 1,0 0 4-2,-3 9-6 2,5 9 5 2,-2 5 0-4,2 2 2 1,-8-2-2 1,-8 2-2 1,-6-6 1-5,-14-6-1 5,-14 4-2 1,-10-12 2-5,-13 0-1 3,-4-2-3 0,-11-1 1 0,-5-2-2-4,-4 6 2 5,0-6-2-1,0 3 0-2,-7 3-1 2,-37-6 1 0,-23 2-1 0,-21-2 2-2,-21 0 0 2,-2 0-1 0,-10-17 0-2,1-5 0 2,7 3 2 2,6-4-2-5,2 8 1 1,8 5 0 5,4-2-1-5,7 7 0 2,4-1 0-2,3 4-1 4,18 2 0-4,7 0 0 3,15 0-3-2,16 0 2 1,10 0-7-2,8 0 0 2,5 0-1 0,0 0 9-2,0 0-1 2,0 0 3 0,44 0-3 0,25 0 1-3,36 5-1 4,19 12 4-2,17-6-2 0,-5 1 0 1,-12-5-5 0,-19 3 0-1,-19 1 3 0,-15-2 2 3,-10 1 0-4,-12-2 2 2,-16-1-1 0,-6-2 0 0,-16-3 0-3,-4 1-1 4,-7-3 0-1,0 3 0 0,0 0 0-2,-27 5-2 1,-41 1 0 2,-29-1 2-3,-19-5-2 1,-13-3 4 4,-12 0 0-5,-3-5-1 0,8-10-1 2,19 1 1 1,20 11-1-4,17 3-1 3,22 0-3-1,12 0 3 2,22 0 0-3,11 0 0 4,10 0 1-5,3 0 0 4,0 0 0-3,40 0 0 3,36 9 0-2,35 14 0-1,15 5 0 7,-2 8 1-5,-15-4 1 3,-20-2-2-9,-24-8 0 4,-16-7-3 0,-16-10 3 2,-8-5 0 2,-5 0-1-4,-7 0-3 1,-7 0-9 0,-4-3-33 1,-2-16-69-2,0 4-63 2,0 7-84-1,0 8-143-1</inkml:trace>
    </iact:actionData>
  </iact:action>
  <iact:action type="add" startTime="3973">
    <iact:property name="dataType"/>
    <iact:actionData xml:id="d1">
      <inkml:trace xmlns:inkml="http://www.w3.org/2003/InkML" xml:id="stk1" contextRef="#ctx0" brushRef="#br0">30845 12330 525 0,'0'0'268'9,"0"0"-105"-3,0 0-24 1,0 0-29 3,0 0-42-5,0 0-1 1,0 0-10 1,143 0-15 3,-102 0 2-3,8 10-3 0,8 7-4 2,7-4 0-4,10 4 7 3,0 5-17 0,7-2 5-2,1 7 6 3,8-7-16 1,15 7-4-4,-1-5-9 0,12-2 0 4,-3-7-8-4,-9-6 5 2,-9 0-5 0,-19 2 0-2,-5-1 5 2,-1 5 0 0,-8-3 0 0,-10-1 0-2,1-4-2 2,-8 7-3 0,-2-7 0-2,-2 1 0 2,-5-1-1 0,-16-3 0-1,-5 1 1 0,-11 1-1 3,-4-4 1-4,0 0 0 3,0 0 0-2,0 0-2-1,0 0-2 2,0 0 1 0,0 0-2-3,0 0-1 3,-27 0-6 2,-30 0 3-4,-20 0 7 2,-19-7 2 1,-8-3 0-3,-13-2 0 2,-7 2 0 0,-10 1-1-2,-5 3 0 2,-2 3 1 0,12 3-1 0,10 0-2-2,15 0 0 2,9 0 1 0,16 0-1-2,8 0 1 2,10 0-1 0,16 0 1-2,14 0-1 2,17 0 0 2,4 0 1-4,10 0-3 0,0 0 0 4,0 0-2-2,0 0 6-2,48 3-3 2,31 9 3 0,39 5 4-2,18-4-1 2,16-1-3 0,5 2 0 0,-4-3 3-1,-18-3-2 1,-17 1 1 0,-18-1-1-2,-10 0-1 5,-15 1 0-6,-3 0 0 1,-8-4-2 4,-12 1 2-3,-7-4 0 0,-22 2 2 1,-7-2 2 0,-11-2-3-3,-5 0 4 3,0 0-5 0,0 0 0-2,0 0-5 4,0 0 3-4,-16 0-8 2,-36 0 2 0,-28 0 6-2,-20 0 2 3,-15-17 2 1,-12-11-1-4,-9 5 0 2,15 4-1-1,11 11 1 1,19 1-1-3,27 2-3 3,23 5 2 0,18 0 1-2,15 0-2 3,8 0 4-3,0 0-1 2,0 0 1 0,49 8-1 0,35 16 2-2,36 1 1 2,11 0 1 0,-1-6-5 0,-10-2 1-2,-31-2-1 2,-14-8 0 0,-18-3-5-2,-12-4 3 5,-18 0 2-6,-11 0 0 1,-10 0-1 2,-6 0-1 0,0 0-19 0,0 0-77-2,-15 0-78 4,-3 0-107-5,-6 0-215 3</inkml:trace>
    </iact:actionData>
  </iact:action>
  <iact:action type="remove" startTime="6539">
    <iact:property name="style" value="instant"/>
    <iact:actionData xml:id="d2" ref="#d0"/>
  </iact:action>
  <iact:action type="add" startTime="6547">
    <iact:property name="dataType" value="strokeEraser"/>
    <iact:actionData xml:id="d3">
      <inkml:trace xmlns:inkml="http://www.w3.org/2003/InkML" xml:id="stk2" contextRef="#ctx0" brushRef="#br1">26655 16760 586 0,'0'0'214'14,"0"0"-122"-12,0 0-16 6,0 0-76 2,0 0-4-4,0 0-69-2,0 0-246 4</inkml:trace>
    </iact:actionData>
  </iact:action>
  <iact:action type="remove" startTime="7252">
    <iact:property name="style" value="instant"/>
    <iact:actionData xml:id="d4" ref="#d1"/>
  </iact:action>
  <iact:action type="add" startTime="7257">
    <iact:property name="dataType" value="strokeEraser"/>
    <iact:actionData xml:id="d5">
      <inkml:trace xmlns:inkml="http://www.w3.org/2003/InkML" xml:id="stk3" contextRef="#ctx0" brushRef="#br1">38874 16917 11 0,'0'0'802'10,"0"0"-689"-4,0 0-79 0,0 0-28 1,0 0-6 2,0 0-138-4,0 6-246 3</inkml:trace>
    </iact:actionData>
  </iact:action>
  <iact:action type="add" startTime="9630">
    <iact:property name="dataType"/>
    <iact:actionData xml:id="d6">
      <inkml:trace xmlns:inkml="http://www.w3.org/2003/InkML" xml:id="stk4" contextRef="#ctx0" brushRef="#br0">17743 12098 279 0,'0'0'242'6,"0"0"-70"1,0 0-42 0,0 0-55 2,0 0-10-4,0 0 1 2,0 53-1 1,0-29 5 0,3 3-15-1,-1 10-5 1,1 0-7 1,2 4-9-5,-2 2-12 7,0-1-9-5,-2-5 6 2,8-10-3-3,-4-5 1 3,9-7-3 0,0-2 4 1,3 4-1-4,7 0-4 6,5 0-3-4,-2 5-1-1,4-5-1 0,-1 1 0 6,6-4 2-8,-2-3-6 6,5-6 3-1,1-5-4-1,1 0-3 0,2 0 0-3,2 0 0 3,-1-5 1-1,1-10 1 0,-2 7-2 2,5 3 1-2,-4 5 0 0,-4 0 0 1,-4 0 2 0,-2 0-2-2,-7 0-1 1,-4 0 3 2,-2 5 2-2,-1 12-1-2,5 6 6 3,-5 1 2 0,3 11-2-1,-1 1-4 0,-2 0 1 3,-1 5-1-5,1-6 1 4,-2-1-2-1,-4-4-1 0,7 2-3-2,-3 1 2 3,0 1-1 1,5 0 0-7,-6 3-2 5,-1-6 5 0,0-5-5 0,-6-8 3-3,1-4 2 3,-7 1-3 1,-1-7 4-3,-3-1-6 1,4-2 2 4,0-5-2-5,-4 0 3 0,0 0-3 5,0 0 0-6,0 0 0 3,0 0 0-2,0 0-2 4,0 0-2-5,0 0 0 4,0-15-5-2,0-22-2 2,0-8 11-4,0-11 1 4,0-3 0-1,-4-8-1-2,-3-2-1 2,-2 0 1 2,0 5-1-3,-1 10 2-2,5 12-4 2,-3 3 4 2,1 11-3-3,1-1 1 1,2 4 1 1,4 8-1 0,0-6 0-1,0 6 0 3,0 4 0-4,0 2 0 2,0 3 2 0,0-1-1 0,1 3 0-2,11 1 2 2,-5 3-2 0,11 2 3 0,0 0 1-2,3 0-2 2,3 0 4 0,8 0-2-2,-7 4-1 2,1 5-3 2,-6-5 4-4,3-4-2 0,1 0 0 1,-4 0-1 2,0 0-1-3,-1-15 0 3,-4-15-2-2,-2-7 2 1,-9-8-2-3,5-15 2 6,-9-10-2-6,0-3 1 4,0 0 1-1,0 8-2 0,-12 18 1-2,-1 7-6 2,6 18-15 0,-2 13-85 0,5 9-28-2,4 0-149 2,0 15-356 0</inkml:trace>
    </iact:actionData>
  </iact:action>
  <iact:action type="add" startTime="12299">
    <iact:property name="dataType"/>
    <iact:actionData xml:id="d7">
      <inkml:trace xmlns:inkml="http://www.w3.org/2003/InkML" xml:id="stk5" contextRef="#ctx0" brushRef="#br0">23210 12246 89 0,'0'0'438'8,"0"0"-202"-3,0 0-87 3,0 0-23-1,0 0-2 2,0 0-15-4,0 0-13 6,0 20-29-4,0 11-18 0,0 2-26 2,0 5 3-5,0-4 1 4,0 3-2 2,0-7-10-4,13 1-6 1,0-6 4 1,9-2 1-1,7-1-4 4,6-3-2-6,17-2 3 1,8 3-4 5,5-3-5-5,12 6 8 0,5-3 3 2,2 5 8 0,3-1-3-2,0 2 2 2,-3 0-11 0,6-7 2 0,0-3-2 1,12 2-5-3,8-5 0 1,4 2-2 1,6-4 3-2,-4 3-4 2,-5-5 2 0,0-1 5 0,-1-3-1-2,2-5 5 2,1 0-4 0,-6 0 1 0,2 0-2-3,-7 0 3 4,-2 0-6-1,-6-2 0-1,-7-7 1 2,-10 5-3-3,-14 4 4 2,-6 0-2 0,-2 0 1-3,1 0-1 4,8 0 5-1,1 0-8 0,2 0 1 2,-2 0 0-6,8 0 0 4,-12 0 0 0,8 0-1-2,1 0 1 2,-5 0 2 0,8 0-3 0,-5 0-1 0,4 0 2-3,-11 0 0 4,-10 0-4-1,-8 0 3-2,-11 7-1 2,-7 5 1 0,-2-1 1 0,3 9 0-2,-3-1-2 2,-5 1 1 0,2 5-1 0,-3 3 0 1,-1 6-2-2,0 2 2-1,-3 7-3 2,-4 1 3 2,-3 2 0-5,4-1 0 2,-7-8 1 2,-2-13 0-4,2-10-2 3,-3-7-1 0,0-7 2 0,0 2 0-2,6-2-1 2,-6 0-3 2,3 0-5-4,-2 0-3 3,2-20-6-4,7-27 4 6,3-19 8-5,1-1 5 4,1 3 2-5,1 7-1 2,0 10 0 2,-3 16-1-4,3 8-1 5,-4 3 2-4,4 9 0 3,0-3 2-5,8 0 0 5,4 6-2-2,11-7 2 1,8 4 0 0,6 3 1-2,5 0-2 2,2 5 0 0,3 3 0 2,4 0 2-5,-5 0-1 2,6 0-1 1,-4 0 1 2,10 0 0-6,-1 0-2 5,-2 0 0-1,3 0 1-2,1 0-2 3,0 0 3-3,-2 3-1 4,-1 5 0-4,-4 4 2 0,1-2-1 2,-4 5 3 0,0-10-4-2,-1 4-1 2,-5-9-2 0,-5 0 1 0,-5 0 1-2,-4 0 0 2,4 0-1 0,-1 0 2 0,4 0 3 0,-7 0-3-3,8 0 2 4,-3 0-1-1,1 0-1-2,6 0-1 2,-4 0 1 0,4 0-2 0,-4-14 0-2,-2-6 1 1,6-5-4 1,-4-4 4 1,1 2-2-2,-1-10 1 1,0 3-2 2,-3-5 1-2,-8 1 1 0,0 1 0 0,-4 2 0-2,-4 5 0-1,-3 1 1 1,-3 4-1 2,-3 5 0 0,-2 1-2 2,-10 4 2-6,3 8-5 4,-9-6-3 0,0 6-7 1,-1-1-22-4,-3-4-26 3,1 0-73 0,1 12-38 0,-5 0-95 0,11 0-479-2</inkml:trace>
    </iact:actionData>
  </iact:action>
  <iact:action type="add" startTime="23754">
    <iact:property name="dataType"/>
    <iact:actionData xml:id="d8">
      <inkml:trace xmlns:inkml="http://www.w3.org/2003/InkML" xml:id="stk6" contextRef="#ctx0" brushRef="#br2">640 9998 700 0,'0'0'324'6,"0"0"-168"0,0 0-40 1,0 0-36 1,0 0-47 0,0 0 13-2,0 0 9 3,0 0 3-2,0 3 4 1,0-3 1-2,24 0-11 2,13 0-18 1,2 0 8-1,6 0-19-2,7-14-3 1,12 1-13 2,-1-7 4-1,17 0-10-3,4-2 8 6,-3 5-4-2,0 0 2-1,-8 2 3 0,-12 7-2-2,-5 1 5 2,-5 0-13-1,-3 1 9-1,-16 2-8 3,-3-3 1-2,-9 1-2 1,-13 4 1-1,2-1-1-2,-7 1 1 3,0 2-1 1,-2 0 1-4,0 0-2 3,0 0 3 1,0 0-4-2,0 0 2-1,0 0-3 2,0 0-1 0,-36 0-1 0,-28-12 3-2,-17-14 3 3,-9-10-3-2,-4-11-1 2,1-10 3-3,2-2-3 2,8 0 1-1,17 12 2 1,12 10 0-2,16 12 0 2,9 8 1 0,16 5-3 1,9 7 0-4,1 2 2 3,3 1-3 0,0 2 2 0,0 0 2-2,0 0-1 3,0 0 1-2,0 0 3 1,0 0 1-2,0 22-5 2,19 20 0 0,9 12 0 0,5 7-1-2,7 1 2 3,4 2-1-1,8 1 0-1,-8-6 0-1,-2-7 0 3,-6-3 1-2,-9-6-2 1,-6-7 2-2,-2-5-2 2,-6-12 1 0,-6-4 0 0,-4-13 0-2,-3-2-1 2,3 0 1 0,-3 0-9 0,7 0 3-2,0-11-6 2,9-28 4 0,4-22 8-1,-2-13-1 0,1-18 1 1,-2-15-1 0,-2 0 1 0,-7 6-1 0,2 19 1-2,-4 18-1 3,1 19 0-2,-2 13 2-1,-2 15-2 2,-3 10 3 0,0 7-2 0,0 0 1-3,0 0 0 4,0 0 0-1,0 0 0 0,0 0-2-2,-3 2 3 2,-28 23 0 0,-11 17 0 1,-10 12 4-4,-7 16-5 4,-9 14 8-2,-2 6-4 1,6-2-2-2,5-7 1 2,5-14-3 0,6-16-2 0,12-12 2-2,9-13-4 2,6-9 6 0,13-8-7 0,0-8 3 0,8-1-19-2,0 0-41 2,0 0-28 0,0 4-55-1,16-4-169 0,-4 0 103 1</inkml:trace>
    </iact:actionData>
  </iact:action>
  <iact:action type="add" startTime="27114">
    <iact:property name="dataType"/>
    <iact:actionData xml:id="d9">
      <inkml:trace xmlns:inkml="http://www.w3.org/2003/InkML" xml:id="stk7" contextRef="#ctx0" brushRef="#br2">576 12168 6 0,'0'0'5'7,"0"0"4"-2,0 0-2 3,0 0 1 0,0 0 1 0,0 0-2-2,0 0 2 3,-54 22-7-3,41-17-2 3,0 5-3-4,0-5-16 3,12-5-21 0</inkml:trace>
    </iact:actionData>
  </iact:action>
  <iact:action type="add" startTime="27397">
    <iact:property name="dataType"/>
    <iact:actionData xml:id="d10">
      <inkml:trace xmlns:inkml="http://www.w3.org/2003/InkML" xml:id="stk8" contextRef="#ctx0" brushRef="#br2">576 12168 72 0,'-144'42'70'10,"144"-42"9"-2,0 0-42-2,-5 0 14 0,3 0 9 1,-1 0 3 1,3 0 28 0,-3 0-9-2,3 0-4 2,0 0-19 0,0 0 0 0,0 0 4-2,0 0 12 3,0 0-7-3,0 0 8 3,0 0-1-2,0 0-11 0,0 0 4 2,0 0-9-2,0 0-12 2,0 0-13-3,0 0-9 1,0 0-8 1,0 0-3-2,0 0 0 2,0 0-2 0,0 0 12 0,0 0 5-2,16-11 13 2,15-8-6 0,6-7-3 0,3 0-6-2,12-4 1 2,3-4-8 0,1 1-5 0,2 1-1-2,6 4 0 2,-4 3 5-1,-2 3-7 2,-2 1 9-4,1 4-15 4,-7-1 3-1,2-1-4 0,2-2 0-2,-3-2-4 2,2 5 0 0,-6 1 1 0,-1 0 2-2,-5-1-5 2,-3 6 2 0,-5-1 1 0,-4 4 1-2,-3-2 0 2,-12 5-3 0,-1 1 1 0,-8 2 0-2,-5 3 2 2,0 0-6 0,0 0 4 0,0 0-3-2,0 0 0 2,0 0 2 0,0-5-2 1,0-7-2-4,-44-8-2 5,-27-11 6-3,-21-2-2 2,-13-4 5-2,5 6-6 2,6 4 4-2,14 4-2 0,16 8 1-1,17 8 0 2,9 4-5 0,16 0 0-1,5 3 5-2,12 0-5 3,1 0 3 0,4 0 2 0,0 0 0-2,0 0 1 3,0 0-1-2,0 0 0 1,0 3 1-2,0 34-2 2,0 15-2 0,13 10 1 0,6 7 4-2,1 10-1 2,5 5 0 0,2 2-1 0,-5-5 1-2,-1-4-1 2,-7-16 0 0,-1-4 1 0,2-7-2-1,-7-8 1 0,-2-11 0 1,1-6 0 1,-1-12 0-4,-4-9 1 3,0-4-2 0,4 0 1 0,-6 0-4-2,0 0 3 2,0 0-6 1,3 0 3-2,1 0-7-1,1-28 4 2,4-27 3 0,1-20 1 0,0-13 5-1,-3-20-2 0,9-11 0 1,0-6-1 0,7 5 1-2,2 7-1 2,2 9 1 0,5 14 0 0,-4 11-1-1,-7 14 0 1,-2 16 1-1,-6 11 1 1,-5 16 0-2,-3 13-1 1,-5 6 0 2,0 3-2-1,0 0 4-2,0 0 0 2,0 0-2 0,0 12 2 0,-20 38 2-2,-26 24 2 2,-17 20-5 0,-12 12 0 0,-10 5 2-2,-4 5-1 2,1-4-2 0,4-5 1 1,7-17-2-4,16-17 3 3,13-23-4 0,15-10 2 0,10-13-2-2,7-13 0 2,13-8-26 0,3-6-40 0,0 0-34-2,11 0-27 2,14 0-125 0,2 0-475 0</inkml:trace>
    </iact:actionData>
  </iact:action>
  <iact:action type="add" startTime="32397">
    <iact:property name="dataType"/>
    <iact:actionData xml:id="d11">
      <inkml:trace xmlns:inkml="http://www.w3.org/2003/InkML" xml:id="stk9" contextRef="#ctx0" brushRef="#br2">10826 14810 492 0,'0'0'205'8,"0"0"-59"-1,0 0-38-1,0 0-69 2,0 0-22 0,0 0-1-2,0 0-5 1,4 53-4 2,-4-53 1-2,0 0 14 0,0 0 14 1,0 0 17 1,0-13-5-4,7-10-5 3,-5 6-3 0,0-14-9-1,4 1-10 0,-6-2-8 1,0 2-4 1,0-5-7-2,0 1 2-1,0 2-2 2,0-3 6 2,0 1 1-1,0-3 5-4,0 4-1 3,0-4-5 2,0 1-1-4,0-3-3-1,0-4-1 4,-8 4-2 2,3 2 0-5,-3 10 0-3,0 10 0 7,4 4-1-3,0 3 1 0,-5 5 0-1,-1-6 1 4,-3 2 2-4,-3 1-1 1,0-1 1 1,-3 4-1 1,2 2-1-3,-4 3-1 2,1 0 4-2,-9 0 0 4,1 0 2-4,2 0 0 2,0 0-2 0,6 5-2 0,0 1-2-2,5-6 0 3,2 4 0-2,6-4-1 2,-2 0 0-4,5 0 0 3,-2 0-1 0,0 0 1 0,5 0 0-2,1 0-1 2,-3 0 0 0,-4-4 0 0,4-13 1-2,1-6 0 2,-2 1-1 0,0-3 2 0,4 0 0-2,0-1 1 2,0-5-1 0,0 0 1-2,0-6-1 2,0 2 0 1,0-5 0-2,0 1-1-1,0-1 0 2,0-2 2 0,0 3-2 0,0 2 1-2,0-3-1 2,4-1 0 2,0 1 0-4,1-4 1 0,-1-1-1 2,2-6 1 0,-5 1-1 0,-1-4 0-2,0 3 0 2,0 4 0 0,0 2 1-2,0 8-2 2,0 7 2 3,0-2-1-4,0 7 0-2,0 1 0 4,6-6 0 1,-3 3 0-4,0-2 0 0,-2-1 1-1,-1 3-2 4,3 7 2-1,-3 3-2-2,0 4 2 4,0 5-2-4,0-3 2 2,0 3-1-2,0-1 0 4,0-4 0-4,0 4-1 3,0-2 1-4,0 3 0 6,0 1-1-6,0 2 1 4,0 5-1-2,0 0 1 2,0 0-3-4,-16 0 1 3,-4 31 2 0,-8 5 1 0,4 3 0-2,5-6 0 2,-1-6 0 0,4-5-1 0,8-10 0-2,1-5 1 2,4-4-2 0,3 0 1 0,0-3-1-1,0 0 1 0,-3 0 0 1,3 0-1-2,0 0 2 2,0 0-2 1,0 0-3-2,6-25 1-1,20-12 2 2,-1-5 1 2,5-9 0-4,-4-4 0 0,2-2 0 2,-8 5 0 0,-1 5 0-2,-6 13 0 2,-3 14 0 2,-5 5 1-4,3 6-1 0,-6 6 0 2,-2 3 0 2,3 0 2-4,1 0 6 0,2 12 4 2,4 23 6 0,3 16-10 3,-3 3 1-6,3 3-2 0,0-1-3 4,-1-9 0-1,4-6-4-1,-3-14 0 2,0-7 0-3,-3-9-12 2,-3-8-13-1,-2 0-14 2,-2-3-55-3,-3 0-91 2,0 0-189 0</inkml:trace>
    </iact:actionData>
  </iact:action>
  <iact:action type="add" startTime="34677">
    <iact:property name="dataType"/>
    <iact:actionData xml:id="d12">
      <inkml:trace xmlns:inkml="http://www.w3.org/2003/InkML" xml:id="stk10" contextRef="#ctx0" brushRef="#br2">10285 15501 549 0,'0'0'199'7,"0"0"-70"2,0 0-16-4,0 0-38 5,0 0-3-5,0 0-9 2,0 0 1 1,-6 82-17 0,-1-43-1-1,-3 6-23-1,-3-9-6 2,2-1-5 1,4-8-1-3,0-7-2 1,4-5-1 4,0-11-7-5,3-4 2 0,0 0-3 1,0 0-3 4,0 0-1-5,0-36 1 0,0-11 5 1,6-7-2 2,8-8 1-2,7 6-1 0,-4 11 1 3,-1 8 0-4,0 12 1 0,1 12-1 3,-6 1 4 1,2 7 5-5,0 2-2 2,-3 3-4 2,-6 0-2 1,8 0 4-5,-4 11 1 3,-2 23 9-1,0 5-11 1,1 0 4-2,-2-9-5 2,0-7 0 0,-2-9 1 0,0-8-3-2,-3-6-1 3,5 0-1-2,8 0-2 0,7-12-10 0,7-21 7 3,5-4 2-1,-4 12 1-3,-8 6 2-1,-2 14 0 5,-10 5 0-4,2 0 1 0,-1 19 2 2,-2 20 0 0,-5 9-1-1,-2-8-1 0,0 1 2 3,0-11-2-4,0 0-1 0,0-3 0 2,0-10 0 2,0-3-4-4,0-6-11 0,0-4-16 2,0-4-29 0,0 0-49 0,0 0-25-2,10 0-116 4,-4-9-177-4</inkml:trace>
    </iact:actionData>
  </iact:action>
  <iact:action type="add" startTime="35367">
    <iact:property name="dataType"/>
    <iact:actionData xml:id="d13">
      <inkml:trace xmlns:inkml="http://www.w3.org/2003/InkML" xml:id="stk11" contextRef="#ctx0" brushRef="#br2">11024 15409 688 0,'0'0'198'9,"0"0"-119"-6,0 0-45 5,0 0-6 0,0 0 5 0,0 0-5-1,-190 146 4 0,163-109 0 1,3 1 6-2,10-1-10 2,2-6-2 0,9-6-8 0,3-5-12-2,0-8-4 2,15-7-1 0,23-5 3 1,-4 0 5-4,8-12-6 3,-4-18-3 2,-4-7 1-4,-10-2-1 0,-1-4-1 2,-7 2 1 0,-7 6-1 0,-5 3 1-1,-4 8 0 1,0 11 0 0,0 6-4-2,0 7 4 2,0 0-3 2,0 0 3-4,0 20 11 2,0 23 7-2,-7 7-4 4,1 6 2-4,3-5-2 0,-4-6-10 4,7-9-4-2,0-8-1-3,0-4-28 3,0-14-46 1,0-3-54-1,3-7-118-2,4 0-337 0</inkml:trace>
    </iact:actionData>
  </iact:action>
  <iact:action type="add" startTime="35832">
    <iact:property name="dataType"/>
    <iact:actionData xml:id="d14">
      <inkml:trace xmlns:inkml="http://www.w3.org/2003/InkML" xml:id="stk12" contextRef="#ctx0" brushRef="#br2">11131 15901 525 0,'0'0'209'5,"0"0"-60"3,0 0-48 0,0 0-38-2,97-170-7 4,-78 145-4-4,6 10-5 0,-8 5-10 2,7 3-2 0,-6 7-11 0,0 0-9-2,2 0-2 2,-1 24-6 2,-5 9 1-3,-3 10-7-2,-7 0-1 3,-4-3-4 0,0-3 3 0,0-8-9 0,0-10-14-2,0-13-15 2,0-6-48-2,0 0-57 3,0 0-222 0</inkml:trace>
    </iact:actionData>
  </iact:action>
  <iact:action type="add" startTime="36201">
    <iact:property name="dataType"/>
    <iact:actionData xml:id="d15">
      <inkml:trace xmlns:inkml="http://www.w3.org/2003/InkML" xml:id="stk13" contextRef="#ctx0" brushRef="#br2">12162 15049 418 0,'0'0'325'7,"0"0"-132"-2,0 0-89 1,0 0-42 2,0 0-13 0,-133 219 4 0,54-107 2-2,-3 9-8 2,-4 6-13 0,14-4-8 0,4-10-3-2,10-14-17 3,11-21-5-2,11-14-2 0,8-24 1 0,14-15-4 2,4-8-20-2,10-17-33-1,0 0-55 2,0-17-48 1,23-11-254-1</inkml:trace>
    </iact:actionData>
  </iact:action>
  <iact:action type="add" startTime="36612">
    <iact:property name="dataType"/>
    <iact:actionData xml:id="d16">
      <inkml:trace xmlns:inkml="http://www.w3.org/2003/InkML" xml:id="stk14" contextRef="#ctx0" brushRef="#br2">12304 15673 386 0,'0'0'292'6,"0"0"-134"1,0 0-49 1,0 0-58-1,0 0-21 1,0 0 4-1,-45-4 15 1,9 13-22-1,0 7-8 1,-5 8-1-1,8-7-12 0,-2 3-1 0,9-1-2 2,8-8 2-2,5 4-4-1,10-5 4 2,3 2 0 1,0 3 5 0,0 5 0-4,25 4-8 3,4 6 7 0,-1-4-5-2,-5 4 2 1,-3-4 1 3,-1-3 4-4,-9-3 10 0,-3-7-9 3,-7-5-2 1,0-1-5-2,0-5-5 0,-7 0-2-4,-22-2 0 7,-6 0-3-4,-5 0 2 1,-7 0-16-3,5 0-55 5,9 0-31-4,24 0-140 0</inkml:trace>
    </iact:actionData>
  </iact:action>
  <iact:action type="add" startTime="37122">
    <iact:property name="dataType"/>
    <iact:actionData xml:id="d17">
      <inkml:trace xmlns:inkml="http://www.w3.org/2003/InkML" xml:id="stk15" contextRef="#ctx0" brushRef="#br2">12726 15813 499 0,'0'0'248'8,"0"0"-126"-2,0 0-45-1,0 0-11 4,0 0-13 1,-165 81-6-4,131-52-3-1,8 2-7 3,9 2 0 0,-2 4 8 0,10-4-11-1,6 1-9 0,3-3-5 1,0-3-11-2,0-5-5 2,32-9-4 2,10-9-5-4,12-5-13 1,-5 0-18 0,3-17-30 3,-36 4-60-4,-6-1-166 4</inkml:trace>
    </iact:actionData>
  </iact:action>
  <iact:action type="add" startTime="37400">
    <iact:property name="dataType"/>
    <iact:actionData xml:id="d18">
      <inkml:trace xmlns:inkml="http://www.w3.org/2003/InkML" xml:id="stk16" contextRef="#ctx0" brushRef="#br2">12964 16037 528 0,'0'0'333'4,"0"0"-166"6,0 0-86-5,0 0-50 3,0 0-25 1,16 155-6-2,-21-147-21-1,-4-8-119 2,7 0-255 1</inkml:trace>
    </iact:actionData>
  </iact:action>
  <iact:action type="add" startTime="37552">
    <iact:property name="dataType"/>
    <iact:actionData xml:id="d19">
      <inkml:trace xmlns:inkml="http://www.w3.org/2003/InkML" xml:id="stk17" contextRef="#ctx0" brushRef="#br2">12993 15674 459 0,'0'0'356'6,"0"0"-144"-1,0 0-88 2,0 0-46 3,0 0-44-4,0 0-28 0,23-136-5 2,-23 136-1 0,0 0-36 0,0 0-59-2,0 11-38 2,0 6-231 0</inkml:trace>
    </iact:actionData>
  </iact:action>
  <iact:action type="add" startTime="37791">
    <iact:property name="dataType"/>
    <iact:actionData xml:id="d20">
      <inkml:trace xmlns:inkml="http://www.w3.org/2003/InkML" xml:id="stk18" contextRef="#ctx0" brushRef="#br2">13204 16051 598 0,'0'0'242'3,"0"0"-86"6,0 0-50-3,0 0-41 2,0 0-10-2,0 0-6 4,157 13-9-4,-131-13-18 3,-2-3-9-2,-2-26-11 1,-10-4-2-1,-1-3-1 1,-11 4-6 0,0 7-14 0,0 7-12-3,-2 11-9 3,-19 4 8 0,-3 3 3 0,-1 0 16-2,-1 8 15 2,1 20 0 0,5 6 6-1,0 3 1 0,11 5 7 2,2-5 0-2,7 4 2-1,0 2 3 3,0-4-2 3,4 1 16-7,16-13-18 1,6-1-4 2,3-13-11-1,-1-13 0-1,5 0-20 3,4 0-29 0,-6-17-49-2,-19 9-88 0,-11 3-280-1</inkml:trace>
    </iact:actionData>
  </iact:action>
  <iact:action type="add" startTime="38185">
    <iact:property name="dataType"/>
    <iact:actionData xml:id="d21">
      <inkml:trace xmlns:inkml="http://www.w3.org/2003/InkML" xml:id="stk19" contextRef="#ctx0" brushRef="#br2">13625 16276 485 0,'0'0'222'9,"0"0"-91"-4,0 0-34 3,97-178-35-1,-80 148-11 2,-1 11-2-3,-6 11-5 2,-5 8-5 1,5 0-3-1,-5 0-11-2,9 20-8 1,-3 13-17 1,1 3 0 0,-4 1-13-1,-3 2 0 0,-4-1-1 1,2-8-10 0,-3-11-7-2,0-11-21 2,0-8-54 0,0 0-172 0</inkml:trace>
    </iact:actionData>
  </iact:action>
  <iact:action type="add" startTime="38524">
    <iact:property name="dataType"/>
    <iact:actionData xml:id="d22">
      <inkml:trace xmlns:inkml="http://www.w3.org/2003/InkML" xml:id="stk20" contextRef="#ctx0" brushRef="#br2">14107 15279 343 0,'0'0'188'5,"0"0"-35"3,0 0-27-2,0 0-29 3,0 0-24-2,0 0-32 1,16 138 25 0,-16-68-6-2,0 15-9 3,0 4-6-2,0 1-7 0,-6 6-11 3,-4-1-7-5,7-5-6 3,2-5-4-2,1-12-3 4,-6-19-1-4,-1-17-6 2,4-10-3 0,-4-18-18 2,7-9-62-5,0-4-67 3,0-24-209 0</inkml:trace>
    </iact:actionData>
  </iact:action>
  <iact:action type="add" startTime="38809">
    <iact:property name="dataType"/>
    <iact:actionData xml:id="d23">
      <inkml:trace xmlns:inkml="http://www.w3.org/2003/InkML" xml:id="stk21" contextRef="#ctx0" brushRef="#br2">14191 15779 304 0,'0'0'316'8,"0"0"-141"-4,-191-11-48 4,117 11-54 1,7 0-46-2,11 0-23 0,12 0-4 0,23 0-28 4,21 0-136-6,0 0-198 1</inkml:trace>
    </iact:actionData>
  </iact:action>
  <iact:action type="add" startTime="39026">
    <iact:property name="dataType"/>
    <iact:actionData xml:id="d24">
      <inkml:trace xmlns:inkml="http://www.w3.org/2003/InkML" xml:id="stk22" contextRef="#ctx0" brushRef="#br2">14291 16130 547 0,'0'0'264'10,"0"0"-116"-4,0 0-67 1,0 0-49-1,0 0-29 3,24 144-3-3,-24-144-34 2,0 0-94-2,0-6-196 4</inkml:trace>
    </iact:actionData>
  </iact:action>
  <iact:action type="add" startTime="39178">
    <iact:property name="dataType"/>
    <iact:actionData xml:id="d25">
      <inkml:trace xmlns:inkml="http://www.w3.org/2003/InkML" xml:id="stk23" contextRef="#ctx0" brushRef="#br2">14371 15804 566 0,'0'0'201'8,"0"0"-104"-5,0 0-40 5,0 0-45 0,0 0-12 0,0 0 0-2,29-64-21 2,-12 79-49 0,-5-2-203-2,1 1-296 2</inkml:trace>
    </iact:actionData>
  </iact:action>
  <iact:action type="add" startTime="39355">
    <iact:property name="dataType"/>
    <iact:actionData xml:id="d26">
      <inkml:trace xmlns:inkml="http://www.w3.org/2003/InkML" xml:id="stk24" contextRef="#ctx0" brushRef="#br2">14819 15937 371 0,'0'0'151'8,"0"0"-28"2,0 0-12-5,0 0-34 2,0 0-20 0,0 0-14 3,-190 82-19-4,170-77-6 0,10 0-4 2,7 7 3 0,3 1 14 0,0 7 11 0,0 6 0-2,14 4-12 2,15 2-21 1,-3-2-4-4,-1 7 5 6,-5 2-3-6,-4-9 0 3,-4-3-2 0,-12-10-2 0,0-4-3-2,0-6 0 2,-25-7-7 0,-10 0-29-2,-10 0-30 4,2-4-33-3,26-9-68 2,6-2-162-2</inkml:trace>
    </iact:actionData>
  </iact:action>
  <iact:action type="add" startTime="39762">
    <iact:property name="dataType"/>
    <iact:actionData xml:id="d27">
      <inkml:trace xmlns:inkml="http://www.w3.org/2003/InkML" xml:id="stk25" contextRef="#ctx0" brushRef="#br2">15289 15498 449 0,'0'0'204'6,"0"0"-31"0,0 0-36 1,0 0-96 2,0 0-4-1,43 169 25-1,-43-93-17 0,4 13 13 3,-4 10-24-4,0-1-8 0,0-1-5 2,0-17-18 2,0-10-2-4,-14-14-1-1,1-7-23 3,4-19-53 0,5-30-101 1,4 0-239-2</inkml:trace>
    </iact:actionData>
  </iact:action>
  <iact:action type="add" startTime="40010">
    <iact:property name="dataType"/>
    <iact:actionData xml:id="d28">
      <inkml:trace xmlns:inkml="http://www.w3.org/2003/InkML" xml:id="stk26" contextRef="#ctx0" brushRef="#br2">15258 16135 601 0,'0'0'124'6,"0"0"-40"2,-210-54-33-2,142 24-35 2,3 6-16-1,50 16-42 1,5 5-234-2</inkml:trace>
    </iact:actionData>
  </iact:action>
  <iact:action type="add" startTime="41531">
    <iact:property name="dataType"/>
    <iact:actionData xml:id="d29">
      <inkml:trace xmlns:inkml="http://www.w3.org/2003/InkML" xml:id="stk27" contextRef="#ctx0" brushRef="#br2">15552 16165 604 0,'0'0'205'6,"0"0"-110"5,0 0-51-6,0 0-30 4,0 0-7-6,0 0 27 6,-46-15 17-1,17 15-15 0,-3 0 16 0,-4 0-15-2,-8 0-16 1,-5 0 0 1,4 0-7 0,2 0-9-1,4 0-3 0,10 0-2 1,4 0 2 0,10-8-4-1,10 1 2 0,2-10-1 1,3 10-4 0,0 1-42-1,0 6-85 1,0 0-328 0</inkml:trace>
    </iact:actionData>
  </iact:action>
  <iact:action type="add" startTime="42850">
    <iact:property name="dataType"/>
    <iact:actionData xml:id="d30">
      <inkml:trace xmlns:inkml="http://www.w3.org/2003/InkML" xml:id="stk28" contextRef="#ctx0" brushRef="#br2">5026 13076 73 0,'0'0'90'11,"0"0"-78"-7,0 0-11 3,0 0 4 2,0 0-3-2,0 0 50-3,0 0 34 3,-12-23 9 4,12 21-1-2,0 2-20-6,0 0-25 4,0 0-26 3,0 0-5-2,0 0 5-4,0 0 30 6,0 0 30-2,0 0 34-1,0 0-9 1,0 0-15 1,0 0-23-2,0 0-25-2,0 12 6 4,0 7-8-1,0 2-13 0,0 10-7-2,0 4-4 1,0 1 0 1,0 0-4-1,0-4-4 1,0-4-4-1,0-6-1 4,0-5-3-7,8-9 5 5,10-2 6-1,4-6-2 0,10 0-4-2,1 0-6 3,8 0 2-2,5 0-4-2,-1 0 7 3,3 0-3 0,-3-6-1 0,3-5-2-1,0 1 3 1,-3-2-4 1,5 0 5-2,0 2-1-1,0-1-1 4,0 2 4-2,3-1-6-3,2 3 3 3,2-4-3 1,10 2 2-2,-1 1-2-2,-2 2 3 5,3 6 1-3,-6 0 6 1,-5 0 4-5,1 0-2 8,-4 6 2-2,4 5-6-4,1 3-4 3,1 3-5-1,5-3 5 2,-6 5-4-4,-6 5 0 3,5 12 3 2,-14 5 2 1,-2 8 4-6,-11-2-8 1,-17-8-2 5,-3-4 1-3,-4-10-2-2,-1-11-2 0,2-9 2 4,-3-5 0-3,-2 0 0-3,5 0 0 5,-4-9-9 1,13-29-1-5,-2-19-6 2,5-4 12 3,4-3 0-2,2 12 5-2,0 10-1 0,-1 13 1 4,4 13 1-4,-1 5-1 1,2 8 3 2,6 3-2-1,6 0 4-2,4 0-5 2,0 0 2 0,10 10-2 0,3 7 1-3,-2 2-1 3,11-6 0 0,-8 2 1-1,2-5-1 0,7-7 1 2,2-3-1-1,-1 0 0-1,-8-3-2 0,0-30 0 4,-14-8 1-6,-10 4 1 1,-8-7-2 2,-17 13-3 2,-6 14-2-6,-6 7-47 4,0 10-14 2,-6 0-57-2,-14 0-103-2,2 20-98 0</inkml:trace>
    </iact:actionData>
  </iact:action>
  <iact:action type="add" startTime="44338">
    <iact:property name="dataType"/>
    <iact:actionData xml:id="d31">
      <inkml:trace xmlns:inkml="http://www.w3.org/2003/InkML" xml:id="stk29" contextRef="#ctx0" brushRef="#br2">5541 14080 359 0,'0'0'158'7,"0"0"-4"1,0 0-2-2,0 0-17 3,0 0-20-4,0 0-13 4,43-3 7-2,-43 13-3 2,0 27-31-4,0 13-34 4,-9 6-18-2,-33 4-10 1,-3-4-6-1,-8 0-7 0,6-8 0 2,7-11 0-1,3-3 0-3,17-14-1 3,4-7 1 0,8-5 0 0,3-8 1-2,2 3-1 2,3-3 0 0,0 0 1 1,0 0 0-4,0 8 0 3,24-2 3 0,25 3 3 1,15-7-5-4,8-2-1 3,9 0 2 0,-1 0-3 0,-12 0 7-1,-4 9-4 2,-11-3 9-1,-9-3 0-1,-8 1-2-1,-17-4 1 2,-10 0-4 0,-3 4 1 0,-6-4-5-2,0 0-2 2,0 0-1 0,0-8-1 0,0-32-5-2,0-17 5 2,-27-12 0 1,-9-12 2-2,-9-10 2-1,6-1-1 2,1 11 3 1,8 16-4-2,7 22-2 0,7 20 2 1,6 15-2 0,5 5-1-1,5 3-37-1,0 0-46 2,0 17-36 0,0-3-95 0,2 1-537-2</inkml:trace>
    </iact:actionData>
  </iact:action>
  <iact:action type="add" startTime="45073">
    <iact:property name="dataType"/>
    <iact:actionData xml:id="d32">
      <inkml:trace xmlns:inkml="http://www.w3.org/2003/InkML" xml:id="stk30" contextRef="#ctx0" brushRef="#br2">6319 14341 419 0,'0'0'277'6,"0"0"-133"2,0 0-49-2,0 0-41 2,0 0-18 0,0 0 21 0,0 0-6-2,190-138-13 2,-155 126 1 0,-2 10 0 1,3-1-16-4,-8 3-13 4,-1 0-4-2,2 9-4 1,-1 19 4-1,1 11-3 0,-6 3 14 2,2 6-2-2,-5 2 2-1,-1 1-2 2,-3 3-8 2,1-3 1-1,6-1-6-1,-2-6 1-2,10-5-2 1,3-9 2 2,2-17-3-3,3-13 0 2,6 0-1-1,-1-28-14 3,3-28-44-6,-6-6-21 5,-32 32-71 1,-3 1-186-4</inkml:trace>
    </iact:actionData>
  </iact:action>
  <iact:action type="add" startTime="45450">
    <iact:property name="dataType"/>
    <iact:actionData xml:id="d33">
      <inkml:trace xmlns:inkml="http://www.w3.org/2003/InkML" xml:id="stk31" contextRef="#ctx0" brushRef="#br2">7081 14090 458 0,'0'0'279'4,"-163"133"-102"3,76-49-50 1,-6 0-40 0,0 2-28-1,8 2-27 0,5-10-19 2,9 0-10-2,14-14-3-1,11-12-4 2,15-12-43 0,31-40-109 0,0 0-358-2</inkml:trace>
    </iact:actionData>
  </iact:action>
  <iact:action type="add" startTime="46319">
    <iact:property name="dataType"/>
    <iact:actionData xml:id="d34">
      <inkml:trace xmlns:inkml="http://www.w3.org/2003/InkML" xml:id="stk32" contextRef="#ctx0" brushRef="#br2">3789 15476 219 0,'0'0'450'5,"0"0"-339"3,0 0-43-1,0 0 38 2,0 0-45-3,0 0 18 1,-53 11 27 2,6 13-43-1,0 8-10-2,-4 5-23 2,7-4-17 0,4 8-9-1,8-4-2 0,9 1 1 0,5-2-1 1,15-10 3 1,3 0-4-4,0-11 3 3,14-6-3 0,22-9-1 0,7 0-2-2,-2 0-2 2,2-41 1 0,-2-11 0 0,2-27 2-2,-3-7 0 4,-3-13 0-3,-9-5 0 1,-8 3 0-1,-4 11-1 0,-7 19 1 2,-5 27-1-2,-1 24-4-1,-3 18 1 2,0 2 5 0,0 19 2 0,0 34 6-2,0 23 7 2,0 15-14 0,0 6 5 0,-13 8-2-2,-2-6 2 1,4-7-5 2,1-11 2-1,2-14-3-2,5-13-1 2,3-15-1 0,0-16-15 0,0-16-20-2,16-7-17 2,21 0-34 0,-3-13-80 0,-18-4-97-2,-3 3-315 2</inkml:trace>
    </iact:actionData>
  </iact:action>
  <iact:action type="add" startTime="46850">
    <iact:property name="dataType"/>
    <iact:actionData xml:id="d35">
      <inkml:trace xmlns:inkml="http://www.w3.org/2003/InkML" xml:id="stk33" contextRef="#ctx0" brushRef="#br2">4107 15654 702 0,'0'0'220'8,"0"0"-113"-3,0 0-20 3,0 0-21 0,0 0-13 0,0 146-9-1,0-127-14 0,3-6-20 1,17-4-1 0,16-9-9-2,8 0 8 2,-1 0-7 0,-2-22-1 1,0-15-2-4,-11-2 1 3,-11 2-1 0,-5 5 2 0,-5 14-2-2,-9 9 0 2,0 9 2 1,0 0-1-2,0 0 1-1,0 26 2 2,0 19 7 0,0 11-6 1,0 0-2-4,0 0 2 3,0-5 0 0,0-16-4 1,0-5 1-4,0-13-1 3,0-12-4 1,0-5-41-2,1 0-55 0,15-22-44 1,-11 2-205 0,-5 5-242 0</inkml:trace>
    </iact:actionData>
  </iact:action>
  <iact:action type="add" startTime="47226">
    <iact:property name="dataType"/>
    <iact:actionData xml:id="d36">
      <inkml:trace xmlns:inkml="http://www.w3.org/2003/InkML" xml:id="stk34" contextRef="#ctx0" brushRef="#br2">4677 15864 358 0,'0'0'346'3,"0"0"-145"1,0 0-103 7,0 0-31-4,0 0-26-4,143-163-27 6,-143 143-3-2,0 6-8 1,0 8-1-2,-4 6-2 2,-19 0-8 0,-1 0 6 0,1 23 2-2,-6 14 12 2,5 4 6 0,3 4 6 0,5 4-1-2,8-17 8 2,5 3-10 0,3-10-5 0,0-6-9-2,0-10-2 2,24-3 4 0,15-6 1 0,6 0-10-2,8 0 0 2,-3-19-19 0,4-13-32 0,-6-5-27-2,-32 21-77 2,-9 2-197 1</inkml:trace>
    </iact:actionData>
  </iact:action>
  <iact:action type="add" startTime="47632">
    <iact:property name="dataType"/>
    <iact:actionData xml:id="d37">
      <inkml:trace xmlns:inkml="http://www.w3.org/2003/InkML" xml:id="stk35" contextRef="#ctx0" brushRef="#br2">5716 15122 376 0,'0'0'275'5,"0"0"-84"1,0 0-60 2,0 0-41 0,0 0-19 0,14 162-9-2,-14-99-5 2,0 7-7 0,0 11 0 0,0-4-12-2,-1-2-20 2,-11-7-3 0,5-12-14 0,-6-6 1-1,4-8-2 0,2-7-2 2,0-13-14-2,7-8-48-1,0-14-42 3,0 0-49-1,0 0-128 0</inkml:trace>
    </iact:actionData>
  </iact:action>
  <iact:action type="add" startTime="47908">
    <iact:property name="dataType"/>
    <iact:actionData xml:id="d38">
      <inkml:trace xmlns:inkml="http://www.w3.org/2003/InkML" xml:id="stk36" contextRef="#ctx0" brushRef="#br2">5942 15538 422 0,'0'0'239'7,"0"0"-75"2,-165-10-64-1,113 10-42-3,4 0-24 1,14 0-19 2,11 10-15 1,9-3-2-2,14 6-56 0,0-11-98 0,0 0-183 1</inkml:trace>
    </iact:actionData>
  </iact:action>
  <iact:action type="add" startTime="48143">
    <iact:property name="dataType"/>
    <iact:actionData xml:id="d39">
      <inkml:trace xmlns:inkml="http://www.w3.org/2003/InkML" xml:id="stk37" contextRef="#ctx0" brushRef="#br2">6132 15748 496 0,'0'0'232'5,"0"0"-103"1,0 0-18 2,-167 96-48 0,147-59-4 0,13-4-7-2,7-2-14 3,0-9 4-2,7-7 5 1,32-12-18-2,7-3 0 2,7 0-14 0,-1-26-11 0,-6-8-3-2,-15-3-2 2,-11-2 0 0,-17 0-2 1,-3-3-27-4,-16 5-31 4,-9 29-61-2,-4 6-170 1</inkml:trace>
    </iact:actionData>
  </iact:action>
  <iact:action type="add" startTime="48779">
    <iact:property name="dataType"/>
    <iact:actionData xml:id="d40">
      <inkml:trace xmlns:inkml="http://www.w3.org/2003/InkML" xml:id="stk38" contextRef="#ctx0" brushRef="#br2">3504 17169 286 0,'0'0'306'6,"0"0"-157"0,0 0-45 4,0 0-28-3,0 0-33-2,0 0 11 3,0 119-14 1,3-133-7-1,14-27 7-3,6-23-6 3,2 3-18 0,-2-1 4 0,6 9-4-2,-4-1-7 2,7 10 10 0,-9 17 5 0,-1 10-3-2,-6 2-12 2,-9 15-1 0,6 0 5 0,0 17 23-1,-3 30-17 1,-7 15-12 0,-3-10-6-1,0-8 1-1,0-15-2 3,0-16 1-1,1-13-1-1,15 0 0-1,8 0-3 2,9-22-7 0,8-10 9 3,-11 4 1-6,3 11 0 4,-14 9 0-2,-7 8 0 2,4 0 2-5,-2 21 2 4,5 20 7 0,1 6-8 0,-4 2 3-2,-7-10-4 0,-3 4 0 5,-6-18-1-4,0-5-1-1,0-3 0 0,0-12-12 3,0-5-7 0,6 0-50-3,5 0-19 2,5-26-79 1,-6 10-154-2,0-4-329-1</inkml:trace>
    </iact:actionData>
  </iact:action>
  <iact:action type="add" startTime="49319">
    <iact:property name="dataType"/>
    <iact:actionData xml:id="d41">
      <inkml:trace xmlns:inkml="http://www.w3.org/2003/InkML" xml:id="stk39" contextRef="#ctx0" brushRef="#br2">4548 16881 485 0,'0'0'244'5,"0"0"-111"3,0 0-17-1,-180 107-62 2,149-68-13-3,13 4-12 1,9-5 0 1,9-1-11 1,0-5 13-4,4-13-13 1,34-8-1 4,5-11-12-2,7 0 2-1,-7-23-6 0,1-10 1 1,-8-13-2 0,-9 4-1-2,-3 2-2 2,-11 5-4 0,-12 9-23 0,-1 3-40-1,0 21-55 0,0 2-380 1</inkml:trace>
    </iact:actionData>
  </iact:action>
  <iact:action type="add" startTime="49626">
    <iact:property name="dataType"/>
    <iact:actionData xml:id="d42">
      <inkml:trace xmlns:inkml="http://www.w3.org/2003/InkML" xml:id="stk40" contextRef="#ctx0" brushRef="#br2">4797 17095 550 0,'0'0'272'7,"0"0"-111"-1,3 187-81 3,-3-144-12-3,0-15-25 0,0-11 2 4,0-11 9-2,1-6 3-2,24 0 9 0,-2-17-17 2,15-17-29 2,4-13-19-4,-13-5 1 2,3 10-2-1,-9 9 0 2,-9-3-1-3,-1 10 1 2,2 7-29-2,1 7-90 4,-16 12-96-2,7 0-350-2</inkml:trace>
    </iact:actionData>
  </iact:action>
  <iact:action type="add" startTime="49873">
    <iact:property name="dataType"/>
    <iact:actionData xml:id="d43">
      <inkml:trace xmlns:inkml="http://www.w3.org/2003/InkML" xml:id="stk41" contextRef="#ctx0" brushRef="#br2">5262 17233 615 0,'0'0'280'8,"0"0"-206"-2,0 0-39 2,0 0-35-3,0 0-10 2,0 0-132 2,13 86-410 0</inkml:trace>
    </iact:actionData>
  </iact:action>
  <iact:action type="add" startTime="50003">
    <iact:property name="dataType"/>
    <iact:actionData xml:id="d44">
      <inkml:trace xmlns:inkml="http://www.w3.org/2003/InkML" xml:id="stk42" contextRef="#ctx0" brushRef="#br2">5332 16733 343 0,'0'0'287'5,"0"0"-96"6,0 0-92-8,0 0-28 3,0 0-28 2,0 0-24 2,43-94-19-5,-35 130-6 2,5 13-108 2,-9-31-152 0,-1 9-200-2</inkml:trace>
    </iact:actionData>
  </iact:action>
  <iact:action type="add" startTime="50180">
    <iact:property name="dataType"/>
    <iact:actionData xml:id="d45">
      <inkml:trace xmlns:inkml="http://www.w3.org/2003/InkML" xml:id="stk43" contextRef="#ctx0" brushRef="#br2">5439 17389 181 0,'0'0'263'6,"0"0"-27"1,0 0-39 1,117-173-82-2,-89 134-30 3,-6 13-22-2,-8 7 0 1,-1 7-22-2,0 0-27 3,-3 9-6-2,6 3-5 1,0 0 3-1,6 15 7 0,-3 21 14 1,-5 9 5 0,-3 4-15-2,-6-4-12 2,-5-15-5 0,0-6-3 0,0-3-21-2,0-15-31 2,0-6-51 0,2 0-56 0,9 0-212 0</inkml:trace>
    </iact:actionData>
  </iact:action>
  <iact:action type="add" startTime="50487">
    <iact:property name="dataType"/>
    <iact:actionData xml:id="d46">
      <inkml:trace xmlns:inkml="http://www.w3.org/2003/InkML" xml:id="stk44" contextRef="#ctx0" brushRef="#br2">6041 17058 373 0,'0'0'320'8,"0"0"-150"0,0 0-65-1,0 0-50-1,-140 143-26 1,129-106 11 2,8-7-17-1,3-10-4-3,0-8-10 4,0-10-1-1,14-2 11 0,13 0-15-2,3-14-4 1,-2-24 0 2,-2-11-1-1,-3-1-1-2,-4-1 1 2,-8 6 1 0,-8 11 0 0,0 12-1-2,-3 16 1 2,0 1 0 0,0 5 0 0,0 0 1-1,0 5 5 0,0 35 13 1,0 16 1 0,0 11-13-2,-3 10-4 2,0-2-1 0,0 4 1 0,-1 2 11-2,0-3 7 2,-9 4-3 0,-6-3-2 0,-6-11-8-2,-2-10 4 2,-5-13-1 0,-2-14-2 0,1-14-7-2,0-11-2 2,-5-6-2 0,-1-11-10 0,11-32-33-1,12-10-59 0,16 21-83 2,0 2-450-2</inkml:trace>
    </iact:actionData>
  </iact:action>
  <iact:action type="add" startTime="51096">
    <iact:property name="dataType"/>
    <iact:actionData xml:id="d47">
      <inkml:trace xmlns:inkml="http://www.w3.org/2003/InkML" xml:id="stk45" contextRef="#ctx0" brushRef="#br2">6902 17014 499 0,'0'0'256'6,"0"0"-126"0,0 0-85 3,0 0-38-3,0 0 9 3,0 0 6-4,-121 75-1 3,94-52 4 0,4 2 5 0,8-6 9-2,1 2-10 3,9 3 12-2,5-1 0 2,0 3 5-3,0 4-14 2,0-2-11-1,3-5-12 2,17-10-7-3,14-8 1 2,9-5-3-1,5 0-8 1,13-9-20-2,-4-23-25 8,-5 4-45-10,-41 19-53 4,1 6-220-1</inkml:trace>
    </iact:actionData>
  </iact:action>
  <iact:action type="add" startTime="51426">
    <iact:property name="dataType"/>
    <iact:actionData xml:id="d48">
      <inkml:trace xmlns:inkml="http://www.w3.org/2003/InkML" xml:id="stk46" contextRef="#ctx0" brushRef="#br2">7316 17007 629 0,'0'0'160'8,"0"0"-58"-4,0 0-21 4,-161 56-32 1,125-32-3-3,7 9 1 0,6-11-1 3,11 13-5 1,11-11-6-5,1-7-1 2,0-2-18 0,17-7 4 4,27-6 0-6,8-2-14 1,0 0-6 3,-7-25-5 0,-1-16-1-3,-13-16-3 0,-6 7 3 3,-5 7 0 0,-14 17 5-2,-3 18 1-2,-3 8 0 3,0 0-1 2,0 0 1-4,0 0 0 0,0 0 0 2,0 0 3 2,0 0 2-4,0 21 12 0,0 23 4 2,0 6-17 3,0 6-4-5,3-2-7 0,4-9-8 2,9-11-33 2,-1-12-30-4,8-10-9 4,-3-12-8-4,-4 0-63 5,-4 0-22-7,-1 0 65 3,-2-6 56-1,0-14 59 4,-2-5 49-5,-1-9 100 3,4-5-14-1,1-12-5 4,5-5-25-7,-7 0-14 4,3 0-8 0,-1 13-18 6,-2 15-14-14,4 11-6 7,-6 5-5 3,6-1-13-2,3-1-9-1,7-3-15-1,9 0-3 3,13 3-5-1,9 0-36-4,11 9-88 5,-39 5-57 0,-3 0-282 0</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43:59.327"/>
    </inkml:context>
    <inkml:brush xml:id="br0">
      <inkml:brushProperty name="width" value="0.05292" units="cm"/>
      <inkml:brushProperty name="height" value="0.05292" units="cm"/>
    </inkml:brush>
  </inkml:definitions>
  <iact:action type="add" startTime="5264">
    <iact:property name="dataType"/>
    <iact:actionData xml:id="d0">
      <inkml:trace xmlns:inkml="http://www.w3.org/2003/InkML" xml:id="stk0" contextRef="#ctx0" brushRef="#br0">2215 1706 478 0,'0'0'402'8,"0"0"-283"-2,0 0-53 1,0 0 23 1,0 0-43 0,5-3 17-2,-23 3 4 2,-2 0 8 0,-19 0-5 0,-2 0-7-2,-2 0-12 2,-11 5-12 0,6 7-14 0,-4 1-7-3,9 1-11 4,2 3-3-1,0 6-2 0,2 1 2-2,5 11-1 2,3 1 1 0,2 4 7 0,3 5 0-2,-2 2-1 5,2 10-7-4,9-4-2 0,-2 8 1 0,5 5-2 1,1 3 2-1,4 10 0 1,2 4-2-2,2 6 4 1,1 5 1 2,-5-2-2-1,5 0 4-2,-2-4-7 2,2-17 5 1,4-6-4-2,0-11 0-2,0-10 2 4,0-6 0-2,0-1 8 2,0-10-6-1,0 2 0-1,0-7-3 1,4-5 0 0,2 0 0-2,7-3 3 2,-1 5 0-2,1 1 2 3,3 5 1-3,-1 6-6 1,0-2 3 2,-2 4-2-2,-6-1 1-1,2-8-3 3,-8-1 2-1,7-9-2-1,-8-3-1 1,0-5 0-1,0 2 1 0,0 0-2 0,3 1 2 0,2 7 4 1,3 1-1 1,-1 3-1-3,3 0-2 3,0-3 1-2,-4 0 0 1,1-6-1-3,-4 0 0 4,3 1 0-2,4 5-1 2,3-4 1-3,-4 1-1 2,-1-3 2 0,0-5 0 0,-2 0 1-2,-2-3-3 2,5 2 1 0,2 2 0-1,2-2-1 0,3 7 1 2,4 1 0-2,1-2-1 1,6 6 4-2,7 0 1 2,2-1 1 0,7-1 3 0,5-3-1-2,9-7 1 2,9 0 0-1,4-2 6 1,-6 1-11-2,1-2 6 2,-1 3-1 0,-8 3 5 0,1-2-5-2,-1 3-2 2,1-6 0 1,5-1 2-2,6-2-2-1,9 0-3 3,16 0 4-2,0 0-7 1,7 0 3-1,-8-2-2 0,4-1 2 2,-3 3 6-2,-3 0-10-1,5 0 0 2,-3 0 0 0,2-2 0 0,-4 2 0-1,-3 0 0 0,-13 0 0 1,-2 0 0 1,-1 0 0-4,0 2 0 4,2 3 0-2,7-3 0 1,1 6 0-2,6-6 0 2,1 1 0 0,0-1 0 0,4-2 0-2,-5 0 0 4,-3 0 0-3,3 0 0 0,6 0 0-1,-2 0 0 4,3 0 0-4,5 0 0 3,-2 0 0-1,-6 0 0-3,11 0 0 4,3 0 0-1,7 0 0-3,8 0 0 4,4 3 0-1,2 9 0 0,-2-2 0-2,0 2 0 2,-10-4 0-1,-4 4 0 1,-3-3 0-1,-8-1 0 0,1-5 0 2,0 2 0-2,0-3 0-1,0-2 0 2,0 3 0 0,-3 1 0 0,3-1 0 1,-1 2 0-4,4-3 0 3,-2 1 0 0,-1-3 0-2,-3 0 0 2,-4 0 0 0,-2 3 0 0,-5 1 0 0,-2 3 0-2,3 1 0 3,-3 1 0-2,-3 4 0 1,5-3 0-2,-6-2 0 3,1-2 0-1,-2-3 0 0,-6-3 0-2,7 0 0 1,-4 0 0 2,7 0 0-2,-5 0 0 0,-1 0 0 0,6 0 0 2,4 0 0-1,-3 0 0-3,0 0 0 3,-4 0 0 0,-9 0 0 1,-2 0 0-4,-5 0 0 3,4 8 0 1,3 1 0-2,2-1 0 0,-1 4 0 1,-4-7 0-1,2 1 0 2,-2-6 0-4,0 0 0 3,-4 0 0 1,1 0 0-1,6 0 0-3,-1-15 0 3,5 4 0 0,2-3 0 1,0 0 0-4,-2-3 0 4,-2-4 0-2,-5-3 0 1,-9-9 0-2,2-9 0 2,-4-7 0 0,-1 2 0 0,1-9 0-1,-4-1 0 2,4-10 0-2,-4-9 0 1,-8-14 0-3,-1-6 0 3,-5-7 0 0,-9-7 0 0,-4 1 0-2,-8-3-10 3,-8 1 0-1,-10 8-3 0,0 4 7-2,0 7-2 2,-14 8 3 0,-18-2 4 0,-9 5-5 0,-7 4 4-3,-4 3-8 5,-4 8 4-3,-5 17 0-1,-3 6 3 2,-4 13 2 0,-15 6 1 0,-7 5 0-3,-14-1-1 3,-12 3 0 0,-2-3 1 1,-2-2 0-3,3-3 2 1,5 0-2 1,2 2 1 0,3 9 1-2,-1 6 1 2,-2 6-3 0,-1 2 3 0,-14 0-2-2,-7-4 3 2,-19-4-2 1,-8-4 1-2,-9 2-2 0,-6-3 0 1,10 3-1-1,-1 1 0 1,1 1 0-1,12 0 0 1,4-1 2 0,10 1-2-1,8-2 5-1,4 3-2 2,8 5 1 0,-2-6 0 1,16 3-3-3,-4-3 3 1,4-3-4 1,-3 0 3 1,-3-1 0-4,-8 5 0 3,-5-3-2 0,-6 3 3 1,3 0 3-3,0-1-4 2,8 0 1 0,1-1-3 0,-1 1 1-3,0 0 0 3,-3-1-1 0,8 1 0 0,2-1 1-1,9 4 0 0,5 0 2 2,10-7-4-2,3 0 0 0,4-5 0 0,6 1 0 1,-1-1 0 1,-2 5 0-3,6 7 0 2,1 2 0 0,2 1 0 0,5 2 0-2,-3 0 0 2,-6 0 0-1,-3 0 0 2,-4 8 0-3,5-2 0 1,2-3 0 1,-2-1 0 0,7-2 0-2,-11 0 0 2,-6 0 0 0,-15 0 0 0,-2 0 0-1,-9 0 0 0,-3 5 0 1,-5 12 0 1,1-5 0-4,1 1 0 3,7 0 0 0,9-11 0-2,3-2 0 2,13 0 0 1,9 0 0-2,17-2 0-1,7-19 0 2,15-2-48 0,-1 7-28 0,1-6-30-2,1 5-62 2,2 17-38 1,26 0-82-2,4 0-783-1</inkml:trace>
    </iact:actionData>
  </iact:action>
  <iact:action type="add" startTime="8638">
    <iact:property name="dataType"/>
    <iact:actionData xml:id="d1">
      <inkml:trace xmlns:inkml="http://www.w3.org/2003/InkML" xml:id="stk1" contextRef="#ctx0" brushRef="#br0">12021 3090 167 0,'0'0'673'8,"0"0"-489"-3,0 0-83 5,0 0-11-4,0 0-33 2,171 0 18 0,-110-18 0 0,13-8-10-2,12-8 4 2,5 0 0 0,11 0-13 0,3 12-6-2,7 9-5 2,4 4-4 0,-3 9-10 0,-1 0-10-2,1 0 3 4,-3 0-7-3,4 0-2 0,4 0 1 1,5 0-4 0,5 0 0-1,-2 10-3 0,1 0 0 2,-2 7 3-2,8 0 6 0,-2 2-4 2,-4 9-5-1,-1 0 2-2,-13 0-11 2,-1-2-3-2,3 1 3 4,8 4 3-4,7 6-3 3,11 5 0-2,-1 6 0-1,4 1 0 2,-3 8 0 0,-1 8 0 0,-2 8 0 0,-8 12 0 0,-9 2 0-2,-7 0 0 2,-7-3 0-2,-2-5 0 4,6-3 0-3,4 0 0 0,-1 3 0-1,-3 5 0 2,-4 0 0 0,-7-2 0-2,-3-3 0 3,3 2 0-2,1 1 0 1,10 8 0-2,-1 2 0 2,-3 0 0 2,-10 4 0-4,-4-5 0 1,-12-5 0 2,-6-2 0-2,-4-5 0 0,1 5 0-1,-1 3 0 2,1 6 0 1,-1 1 0-2,-1-8 0 2,-2-4 0-3,-4-6 0 2,-2-6 0-1,-4-2 0 1,-2-1 0-2,-6-5 0 2,-7-4 0 1,-2 0 0-2,-1-5 0-1,-1-12 0 3,-7-7 0-2,-3-9 0 1,-5-8 0-3,-1-3 0 5,-3 2 0-3,0 0 0-3,-4-5 0 4,-1-1 0 0,-5-1 0 0,-6-1 0-2,5 1 0 3,-9-4 0-2,0-1 0 2,3-4 0-4,-3 0 0 3,0 0 0 0,0 0 0 1,0 0 0-4,0 0 0 3,0 2 0 1,0-2 0-2,0 0 0 0,0 0 0 0,0 0 0 1,0 2 0 0,0 3 0 0,-41-5 0-2,-15 0-7 3,-14 0 6-1,-17-35-2 0,0-7 0-2,-7-6 1 1,-3 1-3 2,7 2 3-2,6 8 2-1,11 9 0 2,10 9-2 0,18 2 2 0,6 5 0-2,14 9 1 2,9 1 0 0,12 2 2-2,4 0-2 2,0 0 2 0,0 0 3 0,16 22-4-2,39 22 6 2,14 8-8 0,20 2 0 0,11-5 0-2,4 0 0 3,0-4 0-2,-4-8 0 1,-10-2 0-2,-13-6 0 2,-13-7 0 0,-21-6 0 0,-11-4 0-1,-7-4 0 0,-18-4 0 1,5-4 0 0,-11 2 0 1,-1-2 0-4,0 0 0 4,0 0 0-2,3 0 0-1,-3 0 0 2,0 0 0 0,0-12 0 1,0-29 0-1,0-21 0-2,-3-20 0 1,-14-12 0 2,4-20 0-1,7-9 0-3,2-9 0 4,4-14 0-1,0 2 0-2,0 16 0 2,0 27 0 0,0 40 0 0,0 34 0-3,0 21 0 3,0 6 0 0,0 0 0 0,0 33 0-2,-18 15 0 5,2 12-113-5,13-32-147 1,3-2-145 0</inkml:trace>
    </iact:actionData>
  </iact:action>
  <iact:action type="add" startTime="10924">
    <iact:property name="dataType"/>
    <iact:actionData xml:id="d2">
      <inkml:trace xmlns:inkml="http://www.w3.org/2003/InkML" xml:id="stk2" contextRef="#ctx0" brushRef="#br0">2118 4080 561 0,'0'0'312'9,"0"0"-213"-1,0 0-8-4,-159 26-24 4,125-26-42 0,-2 2 13 1,-2 4 11-4,-1-4-3 3,-6 5-3 0,6 1-6 0,-4 1-10-2,-5 2-4 3,4 3-9-1,-2 6-4-1,-5 8-2-1,-2 2-2 2,1 6 6 0,-4 1 5 0,3 2 8-1,1-2-4 2,1 3-8 0,-3-1-3-2,4 1-2 0,0-1-2 0,7 3 11 1,5 0-7 2,2 0 4-7,8 0 10 5,8 0-15 0,1 3-2-2,2 3-3 2,7 0-1 0,1 6-1-1,7 2-2 1,2 6 1-1,0 3-1 0,0 6 2 2,5-7 1-2,21 1 5 0,1-2 5 0,5-4 9 3,3 5-4-6,-6 1-4 4,2-3 1 0,-2-3-9 1,-5-7 4-4,4-5-8 3,-2-8 2 1,4-7-3-1,2 3 4 0,10-5 2-3,5-1 2 4,5 3-3-2,0-4-4-1,4-1 4 3,-2 2 1-2,3 1 6 4,-7 4-2-5,3 0 5 0,-9 3-4 2,0-7-2 0,-1 2-1 1,10-7-1-4,3-3 3 3,5-5-7-1,16-4 3 2,0-4 2-4,7 0 4 4,-3-3-5-1,-6 2 3-1,-4 2 3 1,-5 5-6 0,2-3 0 0,-5-5-2-2,6-1 1 2,3-2-2 0,5 1-1 0,-6 3 2 0,-1 7 5-1,-7 2-1 0,3-1-3 2,-3 4-7-3,0 0 0 3,3-7 0-3,5-5 0 4,11-1 0-4,3-5 0 0,6 1 0 1,5 2 0 2,1-1 0-1,3-1 0-3,-3-1 0 4,-1-2 0 1,4 0 0-3,6 0 0-3,5 0 0 5,5 0 0-1,2 0 0 0,-7 0 0-2,-2 5 0 2,-2 7 0 0,6 6 0 1,-4-1 0-2,1 1 0-2,-5 2 0 4,2-3 0-3,-4 0 0 3,-2-7 0-3,5 2 0 2,-1 0 0 0,2 1 0-1,3 1 0 2,-3-2 0-1,6-7 0-1,-5-5 0-1,0 0 0 2,-2 0 0 0,4-17 0-3,-3-10 0 6,-1 2 0-2,0-1 0-3,-3 1 0 2,-6 2 0-2,0-1 0 2,-10-3 0 1,7 0 0-3,-4-1 0 2,0-6 0-1,-1-3 0 0,-13 3 0 3,-3 1 0-4,-6 4 0-1,-11 1 0 4,-2-3 0-4,-6 0 0 3,-1-3 0-1,-7-1 0 1,6-6 0-2,-11-3 0 2,1-1 0 0,-7-3 0 0,-9 3 0-2,-5 0 0 2,-4-2 0 0,-6-7 0 0,-5-8 0-2,0-2 0 3,0-10 0-1,0-7 0 2,-3-6 0-4,-4 0 0-1,-4 6 0 4,6 10 0-2,0 12 0-1,-3 11 0 2,-1 0 0 0,-10 3 0 0,-4 3 0 0,-5-3 0-2,-2 0 0 2,-9-5 0 1,1-1 0-2,-1 0 0-1,-5 1 0 2,4 1 0 0,-1 8 0 0,2 8 0-2,6 2 0 2,1 1 0 0,-1 6 0 0,1 3 0-2,1-3 0 2,-4 2 0 2,1 5 0-4,-4 0 0 0,0 6 0 2,-2 1 0 0,-5 3 0-2,0-3 0 2,-12 5 0 0,1-5 0 0,-4-5 0 0,2-4 0-2,-8-6 0 4,-1-3 0-4,6-1 0 0,2 1 0 2,2 6 0 2,12 3 0-4,-1 7 0 2,-1 4 0-2,0 0 0 3,-3 2 0 0,0 3 0-3,-7-4 0 0,-4 2 0 2,-8 5 0 0,-5 0 0-2,1 0 0 2,5 0 0 0,1 0 0 0,11 0 0-1,2 0 0 0,11 0 0 1,12 5 0 0,5 5 0-2,6 0 0 2,7 4-13 0,13 6-120 0,0-11-83-1,26-4-142 0</inkml:trace>
    </iact:actionData>
  </iact:action>
  <iact:action type="add" startTime="13367">
    <iact:property name="dataType"/>
    <iact:actionData xml:id="d3">
      <inkml:trace xmlns:inkml="http://www.w3.org/2003/InkML" xml:id="stk3" contextRef="#ctx0" brushRef="#br0">8682 5629 612 0,'0'0'270'8,"161"0"-84"-1,-77 0-49-1,20-11-23 3,15-12-9-2,19-3-11 0,7 9-4 1,4 3 1 0,-6 4-21-3,-1 3-10 4,9-3-10-2,9 0-19 2,14-3 6 0,7-4-12-2,0-3 1 1,-4-4-5 0,-3-8 4 1,-16 2-22-3,7-4-3 2,-3-3 0-1,15 3 0-1,23 3 0 3,12 4 0-2,21 4 0 1,9 3 0 0,15 9 0-1,8 5 0-1,0 6 0 3,-1 0 0-4,-9 0 0 4,6 3 0-2,-10 0 0 1,-2-3 0-1,1 0 0 2,-7 0 0-2,-5-20 0 1,2 0 0-2,-2 5 0 1,-12-5 0 3,-13-1 0-3,-5-4 0-1,-11 0 0 2,-3 5 0 0,-3 6 0 0,2 6 0-2,-10 8 0 4,10 0 0-5,-5 0 0 4,12 0 0-4,-6 5 0 6,2 5 0-5,1 0 0 4,-1-3 0-4,-11-3 0-1,5-4 0 4,-6 0 0-2,-2 0 0 0,-3 0 0 1,-2-4 0 0,-1-6 0 0,13 7 0 0,4 3 0-2,7 0 0 2,13 3 0 0,2 26 0-1,8 4 0 1,3 1 0-1,8 2 0 3,-4 5 0-6,1 3 0 4,2 0 0 1,0 4 0-2,8 3 0 1,4-4 0-2,7 0 0 2,0-9 0 0,-1-7 0-1,-6-8 0 0,-4-13 0 2,-8-3 0-2,-11-5 0-2,-11 1 0 4,-5 11 0-2,2 3 0 2,-3 11 0-2,0 11 0 1,3-2 0-1,-15 8 0 2,-19-6 0-4,-17-6 0 6,-30 1 0-6,-19-12 0 3,-21-4 0-1,-18-6 0 2,-15-7 0-2,-14 6 0 1,-6 0 0-1,-4 9 0-1,-1 7 0 2,-1 5 0-2,-1 4 0 0,-1 7 0 2,3-4 0 0,-4 1 0 1,-5-4 0-4,-4-8 0 3,2 0 0 2,-5-4 0-4,1-2 0 0,2 3 0 2,3-1 0 0,-5 6 0 0,2 0 0-1,-4 1 0 0,1 9 0 1,-3 4 0 0,-1 10 0 0,-5-2 0-2,-1-4 0 2,0-6 0 0,-3-10 0-2,0-8 0 2,0-3 0 0,1-8 0 1,5-4 0-4,-6-5 0 3,0 0 0 0,0-1 0 0,0-3 0-2,0 3 0 4,0-3 0-4,0 0 0 2,0 0 0 0,0 0 0-2,0 0 0 3,0 0 0-2,0 0 0-1,-10-14 0 2,-26-6 0 1,-5-5 0-2,2 3 0 0,-1-6 0 0,2-1 0 1,5-6 0 1,-4 0 0-3,1-11 0 1,-2-4 0 2,4 1 0-2,0-3 0-1,8 16 0 2,9 5 0 1,4 12 0-1,3 7 0 0,4 4 0-3,6 8 0 4,-3-4 0-2,3 4 0-1,0 0 0 2,0-1 0 0,0 1 0 1,0 0 0-4,0 0 0 3,0 0 0 0,0 0 0 1,0 5 0-4,9 25 0 3,15 12 0 1,15 14 0-1,2 4 0-2,2 2 0 3,-2 0 0-3,0 2 0 2,-5-3 0 1,-6-1 0-3,4-12 0 2,-16-15 0 0,-3-9 0-3,-2-14 0 3,-3-3 0 0,-3-3 0 0,6 2 0-2,3-1 0 2,-6-2 0 0,1-3 0 0,-7 0 0-2,6 0 0 2,-1 0 0 0,11-3 0 0,8-21 0-2,15-14 0 2,6-9 0 1,4-7 0-2,3-2 0 2,-1 3 0-4,-10 5 0 4,-4 8 0-1,-9 10 0-2,-8 10 0 1,-5 9 0 1,-1 5 0 0,0 4 0-2,-3 2 0 2,-1 0 0 0,5 0 0 1,4 0 0-3,3 0 0 4,-1 10-27-5,-6 8-131 1,-18-12-78 4,-1-1-114-3</inkml:trace>
    </iact:actionData>
  </iact:action>
  <iact:action type="add" startTime="18542">
    <iact:property name="dataType"/>
    <iact:actionData xml:id="d4">
      <inkml:trace xmlns:inkml="http://www.w3.org/2003/InkML" xml:id="stk4" contextRef="#ctx0" brushRef="#br0">18209 9957 389 0,'0'0'282'7,"0"0"-130"1,0 0-40 0,0 0-21-2,0 0-17 3,0 0-7-2,0 0-1 1,112-102-2-2,-89 85 3 2,11-3-14 0,2 1-10 0,12-3-6-2,4-8-9 1,13-5-8 2,8-1-2-2,11 0 1 2,7 0 7-3,2 6 4 4,4 8-3-4,-6 5-6 0,2 4-4 2,3 4-2 0,-8 1 0 0,6 8-7 0,2 0-1-1,-5 0-3 0,5 0-4 2,-8 0 0-4,2 0 0 3,-6 13 5 0,0 9-1 0,0 9 4-2,-7 2-1 5,0 11-2-6,-13 0 0 1,4 1-2 3,-13-3 0-2,2-3-1 1,-8 1 0 0,3-6-1 0,-3-1 3-2,-10-1-4 2,-4-2 4 0,-9-4-4 0,-7-1 2-1,-1-5 0 0,-7-3 0 2,1-6 0-4,-8-2 1 3,0-5 2 0,-4 0-1 0,0-2 3-2,0 5-3 2,0-2-1 0,-13 0-3 0,-21-5 0-2,-13 0-1 2,-17 0-1 0,-7-10 2-2,-3-25-1 4,-1-1 0-4,7-1-1 2,9 4 2 0,11 4-2 0,17 10-1-1,8 8 1 0,14 4 1 1,7 4 1 0,2 3 0-2,0 0 0 2,0 0 1 0,0 0 0-2,15 0 2 2,32 15 3 0,14 18-2 0,18 8-3-2,8 0 0 2,5 4-1 0,0 3 2 0,-7-6 2-2,-13-5 4 2,-7-10-1 0,-18-7-1 1,-11-9 0-4,-19-5 2 4,-9-6-5-1,-8 0-2 0,0 0-1-1,0-28-3-1,0-11 0 3,-25-6 0-2,-3-6 3-1,2-2 0 2,-3-6 0 0,5 2-1 0,3 9-1-1,5 4-4 0,12 4-31 1,4-2-59 0,0 3-59-2,0 33-59 2,4 6-84 0</inkml:trace>
    </iact:actionData>
  </iact:action>
  <iact:action type="add" startTime="19548">
    <iact:property name="dataType"/>
    <iact:actionData xml:id="d5">
      <inkml:trace xmlns:inkml="http://www.w3.org/2003/InkML" xml:id="stk5" contextRef="#ctx0" brushRef="#br0">21277 9557 501 0,'0'0'228'7,"0"0"-71"-1,0 0-39 2,0 0-37 0,187-39-20 0,-128 34 9-2,9-3-4 2,12-5-8 0,10 0-5 0,14-8-16-2,11 4-9 3,6 7-5-2,-5 2-8 1,0 8-2-2,-5 0 0 2,-11 0 0 0,2 0-3 2,0 0 2-4,5 0-6 1,-2 0-1 2,5 0 0-3,0 0-2 3,-3 0 2-3,-3 5-4 1,4 15 3 1,-4 5-2-2,2 7 3 2,-3 12-3 0,-6 4 4 1,-6 5-5-1,-7 3 3-2,-7 4 2 1,-13-4-3 2,-10 0 2-4,-2 0 1 3,-6 6-1 1,-4-6-2-4,0 1 1 3,-4-7-2 0,3-8-2 0,-7-3 1-2,-5-4 1 2,0-11 0 0,-3 1-2 1,-8-10 4-2,-2-4-2 1,-9-4 3-1,-6-1-2 0,-1-2-2 1,0-4 1 0,0 0-2-1,0 0 1 0,0 0 0 1,0 0-2-1,0 0-1 0,0 0 1 1,-8 0-4 0,-31-4 3-2,-11-12 2 2,-2-3-2 0,-4-2 2-2,-4 2 0 2,-1-1-1 0,2 3 1 0,2 1 0 0,12-1-1 0,12 5 0-2,10 4 1 2,16 4 1 0,-2 4-1-2,9 0 0 3,0 0 2-2,0 0-1 2,0 0 6-4,0 0-2 3,12 4 5 0,25 19 16 0,14 7-10-2,18 2-7 2,3 1 4 0,9-5-7 0,-2 1 8-2,-2-8-2 3,-7-4 0-1,-12 3 5-1,-12-11-12-1,-18 2 1 2,-12-7 1 0,-9-4 3 0,2 0-6 1,-5 0-2-2,6 0-2-1,0-30 0 3,-2-11-1-4,0-13 2 3,-3-4-1 0,-5-4 0 0,2-1 1-2,3 11-1 2,-2 9 0 0,3 12 0 0,-4 14-2-1,6 9 2 0,-5 3-2 2,4 1-8-4,0 1-45 3,6 3-53 0,-3 0-59 0,3 0-121 0</inkml:trace>
    </iact:actionData>
  </iact:action>
  <iact:action type="add" startTime="23895">
    <iact:property name="dataType"/>
    <iact:actionData xml:id="d6">
      <inkml:trace xmlns:inkml="http://www.w3.org/2003/InkML" xml:id="stk6" contextRef="#ctx0" brushRef="#br0">23628 15284 432 0,'0'0'404'6,"0"0"-235"3,0 0-34-2,0 0-54 1,3 150-15-2,-16-120-8 4,-2-1-11-3,11-7-7-2,-3 3-13 5,2-5 0-4,1 0-5 2,-1-1 1 1,3 2-1-2,0-4-2-1,2-10-7 2,0 3 2 0,0-8-2-2,0 3-1 2,0 1 3 0,0-4 5 0,13 2 3-2,12 1-6 2,5-2-1 1,-1 0-3-2,2-1 2-1,-1 3-1 4,6-5 3-4,-1 0-1 0,6 0-3 5,4 0-5-4,3 0-2 2,5 0 5-2,-2 0-7-1,5 0 2 2,1 0-2 0,2 0 10 0,2 0-2-3,-1 0 0 4,5 0 3 0,7 0-2-1,-1 0 4-3,2 0-7 4,-2 0 2-2,0 0-9-2,1 0 4 4,4 0-5-1,-4 0 2 0,-1 0-1 0,-1 0 0 0,1 3 2-3,-2-3-1 4,-2 0 1-1,0 0-5-2,0 4 4 2,-7-1-3 0,4-1 5 0,0 1-5-1,3 3 5 0,2 0-1 0,2-3 1 2,3-1-3-3,6-2-1 3,-6 0 2-3,-2 0-3 1,-5 2 3 0,-9 4-4 1,-2-2 7 0,-5 1-2 1,-1 3 2-3,0-1-7 2,-5 0 0 1,4 5 0-2,-1-7 0 0,7 3 0 0,-1-2 0 1,1 1 0 0,-3-3 0-2,2 5 0 2,0-3 0 0,-4 5 0-2,-3-9 0 2,-2 3 0 2,4 2 0-4,-10 5 0 0,6-7 0 2,-6 3 0-1,-1-2 0 2,4 0 0-1,1-1 0-1,-2-5 0 0,-1 2 0 1,1 1 0 0,-8-3 0-2,4 3 0 2,-4-3 0 0,-3 4 0 0,-2-4 0-3,1 0 0 5,-6 0 0-3,-8 0 0-3,1 0 0 4,-3 0 0 0,0 0 0 0,-9 0 0-2,-1 0 0 2,-3 0 0 1,0 0 0-2,0 0 0 1,0 0 0-1,0 0 0 0,0 0 0 2,0-29 0-2,0-10 0-1,0-12 0 2,0 7 0 0,0 3 0 0,0 14 0-2,4 7 0 2,-4 1 0 0,0 7-14-2,9-2-62 2,14 11-58 0,-8 3-88 1,14 0-156-4</inkml:trace>
    </iact:actionData>
  </iact:action>
  <iact:action type="add" startTime="25486">
    <iact:property name="dataType"/>
    <iact:actionData xml:id="d7">
      <inkml:trace xmlns:inkml="http://www.w3.org/2003/InkML" xml:id="stk7" contextRef="#ctx0" brushRef="#br0">29810 15335 631 0,'0'0'314'5,"0"0"-154"4,0 0-47 0,0 0-45-4,0 0-16 4,0 0-4-2,0 0 2 0,10 139-11 1,-10-109-1-2,0-2-9 2,0 0 3 0,0-5 1 0,0-1-5-2,3-5-9 2,0-2-3 0,4-8-8 0,-4-4-2-2,6 4 2 4,-2 0 0-3,5-1 3-2,4-4 1 3,1 3 3 0,8-1-3 0,4 2 0 0,-2 1-3-2,2-4-3 2,2 1 3 0,2 1 1 1,0 2 0-1,5-5-2-3,11 7 3 5,5-5-1-3,4 6-1 0,11-2-1 2,2 0-2-2,9 3 0 2,-6 1-2-3,1-1-1 2,-6 4-1 0,-6-8 1 0,-2 5 3-3,3-1 2 3,-7-5-2 0,8 2 1 1,-1 4-5-4,-1-4 2 5,6 1-1-4,-1-1-3 0,0-1 5 2,-9 3-3 0,-1-2 3 0,-1 0-4 1,-7 1 3-3,4-1-3-1,-2 3 2 3,0-5-1 1,5 1 4-2,2 5-4 0,5-9 1 1,0 3 0-3,3-2-2 3,-4-2-1 2,-3-2 0-2,-4 3 1 0,2-3 2-3,-4 0-3 3,-5 0 0 1,2 0 0 0,-10 0-1-3,2 0 2 2,-5 0-3-1,-2 0 4 2,0 0-2-4,-5 0 0 5,-1 0 1-4,-2 0 1 2,1 0-1-2,1-3-1 2,3-3 0 0,4 2 0-2,-3 2 0 0,6-1 0 3,-4 3 0-1,-3 0 2-1,-5-4-1 0,-5 4 2 1,-3 0-3 0,0 0-1-3,-2 0 1 4,-2-4 0-2,4 4 0 1,-4 0 0 0,1-4 0-1,2 4 0 1,5 0 0-1,-3 0 0 1,-5 0 0-1,-1 0 1 0,-2 0-1 2,0 0 0-3,1 0 0 1,-1 0 0 2,-1-1-2-1,-2 1 2-2,3 0 0 1,-9 0 0 2,4 0 0-2,-2 0 1 1,-6 0-2-1,4 0 2 0,-4 0-2 2,0-4 0-2,0 4 0-1,3 0-1 2,-3-2-3 0,3-1 3-2,1-5-2 3,6-11 1-1,0-13-2 1,6-10 3-2,0-9-2-2,-1-2 2 4,4-1 2-1,1 5-1 0,-3-8 1-3,1 9-2 3,-5 14 0 0,-6 10-2-2,-3 11-5 2,-4 9-19 0,0 4-24 0,0 0-18 0,0 0-48-1,0 0-48 0,2 0-78 1,5 4-469 1</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46:34.696"/>
    </inkml:context>
    <inkml:brush xml:id="br0">
      <inkml:brushProperty name="width" value="0.05292" units="cm"/>
      <inkml:brushProperty name="height" value="0.05292" units="cm"/>
      <inkml:brushProperty name="color" value="#002060"/>
    </inkml:brush>
    <inkml:brush xml:id="br1">
      <inkml:brushProperty name="width" value="0.055" units="cm"/>
      <inkml:brushProperty name="height" value="0.055" units="cm"/>
    </inkml:brush>
    <inkml:brush xml:id="br2">
      <inkml:brushProperty name="width" value="0.05292" units="cm"/>
      <inkml:brushProperty name="height" value="0.05292" units="cm"/>
    </inkml:brush>
  </inkml:definitions>
  <iact:action type="add" startTime="1934">
    <iact:property name="dataType"/>
    <iact:actionData xml:id="d0">
      <inkml:trace xmlns:inkml="http://www.w3.org/2003/InkML" xml:id="stk0" contextRef="#ctx0" brushRef="#br0">19771 12802 532 0,'0'0'371'15,"0"0"-188"-14,0 0-52 6,0 0 1-3,0 0-49 5,13 19-16 0,19-11-2-3,15 3-16 0,17 0-20 2,20 4 16 2,22-5-11-6,17 4 11 4,6 3-9 2,12 4-1-4,-8 3-4 0,-15 1-1 7,-11-1-5-7,-20 1-8-1,-10-3 10 3,-3 0-12 0,-11 3 1-2,-8-5-4 2,-17-5-4 0,-18-1 0-1,-9-9-2 1,-11 1 1 2,0-1-3-7,0-1 0 6,0-3-4 0,-31-1 0-1,-46 0-10-2,-47 0 8 1,-42-31 2 3,-25-20 0-4,-8-3 0 1,7 6 2 2,21 8-2-4,29 18 1 4,26 10 0 1,23 12 2-7,22 0-3 6,26 0 0 0,13 0 0-2,23 0 0-1,9 0 5 2,0 0-5 1,15 3 0-5,59 24 0 4,49 11 0 2,39 3 0-4,18-6-4 0,6-3 3 4,-21-3 0-2,-30-7 1-2,-25 4 3 2,-23-9 0 1,-15-3-3-4,-14-6 0 3,-7-2 0 3,-18 0 0-7,-7-4 0 4,-13 1 0 1,-11 0 0-3,-2 0 0 0,0-3 0 5,-28 0 0-4,-48 0 0-2,-32-6 0 3,-15-19 0 1,9-1 0-3,15-1 0 0,16 1 0 4,14 9-37-2,21 9-66 0,22 8-98-1,26 0-140 1,7 0-888-2</inkml:trace>
    </iact:actionData>
  </iact:action>
  <iact:action type="add" startTime="3360">
    <iact:property name="dataType"/>
    <iact:actionData xml:id="d1">
      <inkml:trace xmlns:inkml="http://www.w3.org/2003/InkML" xml:id="stk1" contextRef="#ctx0" brushRef="#br0">31410 12727 656 0,'0'0'320'7,"0"0"-137"-2,0 0-43 2,0 0-52 4,210 0-28-8,-117 0-3 5,23 14 1 0,25 10 12 0,4 2 0-1,7 5-15 0,-9 0-22 3,-14-1-2-4,-4-3-6 2,-16 0-10 0,-9 5 3-2,-10-4 6 2,-8-6-10 5,-16-5 1-2,-10-5-10-10,-15-1 1 7,-15-7-4-2,-9-2 1-1,-14-2 0 5,-3 0-2-1,0 0-1-3,0 0 0 2,-43 0-3-1,-37 0-7-1,-38-9-6 3,-29-28 15-2,-10-15-1 0,-4-8 4 1,5-7-2 0,6 9 1-1,14 17 1 0,16 16-1 2,20 25 0-5,23 0-2 4,29 0-5 2,21 0 6-4,14 0 0 3,13 0 1-1,0 11 3-1,17 14-3 0,63 12-1-2,31 12 0 6,25 1 1-6,12-3-1 4,-19-1 0-2,-20-11 0-1,-23-5 0 3,-34-11 6 0,-16-8 12-4,-16-5-4 4,-17-6 0-1,-3 0 0-2,0 0-13 0,-48 0-1 4,-52-9-7-2,-40-25 7-1,-18 1 4 2,-2-4 0 0,12 9 1-4,28 8-5 3,23 6-5 0,30 14-4-2,30-3-29 2,25 3-56 2,12 0-47-8,22 0-83 6,23 6 157 2</inkml:trace>
    </iact:actionData>
  </iact:action>
  <iact:action type="remove" startTime="6007">
    <iact:property name="style" value="instant"/>
    <iact:actionData xml:id="d2" ref="#d0"/>
  </iact:action>
  <iact:action type="add" startTime="6011">
    <iact:property name="dataType" value="strokeEraser"/>
    <iact:actionData xml:id="d3">
      <inkml:trace xmlns:inkml="http://www.w3.org/2003/InkML" xml:id="stk2" contextRef="#ctx0" brushRef="#br1">27377 17415 624 0,'0'0'226'11,"0"0"-118"-9,0 0-32 5,0 0-36 2,0 0-36-4,0 0-4 4,0-3-26-2,0 3-43 0,0 0-201 0</inkml:trace>
    </iact:actionData>
  </iact:action>
  <iact:action type="remove" startTime="6620">
    <iact:property name="style" value="instant"/>
    <iact:actionData xml:id="d4" ref="#d1"/>
  </iact:action>
  <iact:action type="add" startTime="6622">
    <iact:property name="dataType" value="strokeEraser"/>
    <iact:actionData xml:id="d5">
      <inkml:trace xmlns:inkml="http://www.w3.org/2003/InkML" xml:id="stk3" contextRef="#ctx0" brushRef="#br1">39098 17048 517 0,'0'0'409'9,"0"0"-239"-3,0 0-72 0,0 0 10 2,0 0-51 0,0 0-45-1,0 0-12 0,-23 0-17 3,3 13-109-6,-1 10-169 4</inkml:trace>
    </iact:actionData>
  </iact:action>
  <iact:action type="add" startTime="9083">
    <iact:property name="dataType"/>
    <iact:actionData xml:id="d6">
      <inkml:trace xmlns:inkml="http://www.w3.org/2003/InkML" xml:id="stk4" contextRef="#ctx0" brushRef="#br0">18117 12360 365 0,'0'0'307'6,"0"0"-169"2,0 0-61 0,0 0 18-2,0 0-45 2,-34 44 16 0,23-2-11 0,-2 5-6-2,-3 0-12 2,3 8-6 0,-2-1-9-2,2-9-5 2,3-4 3 2,4-4-2-4,3-8-1 0,3-9-1 3,0-12 2 0,0-6 5-5,0 1-8 4,9 1-14 2,11 4 4-2,8-6 3-2,1 3-4 0,1 1 2 4,4-2 2-4,3-1 6 0,2-3-3 4,-4 0 4-2,4 0-9 2,-1 0 0-4,3 0-3 2,-5 0 1-2,3 4-1 2,-1 2 1 0,1 1-1 0,1-5-1-1,4 1-1 0,1-3 0 3,-2 2 0-4,-2-2 1 0,-6 3 0 2,-2 0-1 0,-5 3 1-2,-4-4 1 0,1 4-1 4,-11 3 1-3,4 2 2-2,-2 6 4 3,0 5 2 3,4 10 5-8,-3 6-6 5,2 13-1 2,4 6-5-2,-5 1-1-2,-4 7 5 1,4-3-7 2,-7-3 4-3,-1 0-2 0,-2-9 1 4,-8-6-4-2,3-6 0-2,-3-12 1 2,0-13 0 0,0-5-2-2,0-8 0 2,0 0 1 0,0 0 0 1,0 0 0-4,0 0 0 3,0 0-4 0,2-25-6-1,0-18 10 0,1-11 2 3,5-12-1-5,-3-3 0 2,5 0 0 3,-4 12-1-2,5 10 1-3,1 13-1 5,-3 3 0-3,4 0 0-1,-3 4 0 2,7-7 0 2,2 3 0-6,-3 1 0 4,6 1 0 0,-3 5 2 1,-2 3-2-3,-1 10 1 1,4 3 0 1,-1 5 1-2,9 1 1 2,-1-2 2 2,11 4-5-4,-5-3 2 0,6 3-2 3,2 0 1 0,0 0 1-5,-5 0-2 4,3 0 2 2,-7 0 4-2,-3 0 0-2,-2 0 1 2,-3 0 4 0,-9 0-3-2,0 0-3 0,-2 0-3 5,-3-25-2-4,-4-20-3-1,-2-20 1 2,5-8-2 0,-5-8 3-2,4 10-1 2,-6 21 1 2,6 19-3-6,-8 20-13 6,0 11-47-3,0 0-96 1,0 25-132-2</inkml:trace>
    </iact:actionData>
  </iact:action>
  <iact:action type="add" startTime="10776">
    <iact:property name="dataType"/>
    <iact:actionData xml:id="d7">
      <inkml:trace xmlns:inkml="http://www.w3.org/2003/InkML" xml:id="stk5" contextRef="#ctx0" brushRef="#br0">24234 12456 328 0,'0'0'282'9,"0"0"-116"-1,0 0-84-2,0 0-10 0,0 0-8 4,0 0-8-4,0 0 14 4,4 148-3-2,-4-106-12-4,0 2-16 4,0-4 1 3,0-1 1-8,0-7-5 5,0-7-5 2,0-3-4-2,3-4-6-2,17-8-2 2,9-1-6 0,3-6 5-2,12-3-6 0,9 0 0 5,7 0 3-6,6 0 2 7,4 0 1-4,-5 0 5-4,2 0 3 3,7 0-1 2,-8-5-7 0,11 1-1-3,-4-2-2 1,4 3-5 2,4 1 0-5,3-3-1 3,11-2-2 4,-3-1 0-5,5-2-3 0,0 1 0 3,-1 1 0-3,-8 8-3 2,-7 0 4 0,-5 0 3 0,0 13-1-1,-12 9 2 0,1-5-4 1,7-2 1-2,-4-3-2 2,4-5-3 2,1-1 0-5,-4 2-1 2,2-1 2 3,-3-3-1-4,-7 1-1 2,3 3 2 0,-7-6-1-2,-2 1-1 2,4 1-1 0,-2-4 1 0,1 4 0-2,2-4-1 2,-7 0 0 0,-3 0-2-1,-3 0 2 0,-10 0 1 4,-3 9-1-8,-1-1 1 6,-7 6 0 0,-1 3 0-2,-1 3-1-2,-3 5 0 5,-1 6-5-2,0 2 2-2,1 7-3 3,-4 1 5-2,6 8 0-1,-2 7 1 2,-3 2 1 0,6 11-2-2,-7-5 1 3,-3 1 1-2,-1-6 0-1,-5-9 0 2,-2-5-2 2,-6-15 1-4,0-4 1 0,2-12-3 4,-2-9 3-2,0-5 0-2,0 0 0 2,5 0-1 0,-2 0-2-1,0 0-2 0,-2-5-9 2,11-25-1-4,1-21-1 3,7-13 9 1,5-7 6-4,1 3 1 3,3 7 0 2,-2 4 0-4,-2 12 0 0,7 8 1 4,-8 3-2-2,4 10 2-2,4-4-1 2,-3 5 1 0,10-1-1-2,2 0 1 2,-1 1 0 0,8 4-1-2,-5 4 2 3,7 5 0 0,-1 7-1-4,6 3 3 2,3 0-3 3,9 0 2-4,4-5-3 0,6 3 0 4,2-5 1-2,3 4-1-2,-6 3 1 2,1 0 0 0,-6 0 1-2,2 0-1 2,-5 6 1 0,4 2-1-2,1 3 0 2,-2 1 0 2,3-2 0-4,-6 2 0 0,4-3 1 4,-4 2-4-2,-4-3 2-4,-1 4-1 6,-5 0 2-1,-2-2 0-4,1-5 1 3,-1-2-2 0,1-3 0-2,4 0 0 2,-2 0 0 0,0 0 1-2,-9 0-4 2,-1 0 4 3,-6-10-2-8,-3-7 2 5,-4-4-2 2,4-1 1-4,-3-7-2 1,5 5 0 3,-9 4 2-3,-4 0 0-1,3 10 1 3,-12-2 1-2,6-1-1-1,0 1 1 2,-1-2-2 0,-2-3 0-2,0-3-2 2,2 3 4 2,0 1-3-6,-2-4 2 7,-1-2-2-3,-2-6 1-1,-1-6-1 0,1 0-1 1,-8 4 1-2,1 0-2 0,-5 11 0 3,0 2-3-1,-5 1-63-1,-3-1-37 0,15 8-62 2,-10 9-112-4,18 0-348 3</inkml:trace>
    </iact:actionData>
  </iact:action>
  <iact:action type="add" startTime="14410">
    <iact:property name="dataType"/>
    <iact:actionData xml:id="d8">
      <inkml:trace xmlns:inkml="http://www.w3.org/2003/InkML" xml:id="stk6" contextRef="#ctx0" brushRef="#br2">808 16081 507 0,'0'0'417'9,"0"0"-288"-1,0 0-29-3,0 0-36 3,0 0-44-1,0 0-7 1,93-82 7-2,-34 8 10 2,12 5 23 0,7-5 12 0,12 10-12-2,9-4 8 2,-1 11-4 0,-6 7-18 0,-13 13-11-2,-11 10-5 2,-18 9-14 0,-18 7 3 0,-15 5 2-1,-10 4-1 1,-4 2-5 0,-3-5-2-1,0 5-6-1,0 0 5 2,0 0-3 0,0 0-1 1,0 0-2-3,-27 0-4 1,-14-7 2 1,-18-6-1 0,-18-12 4-2,-7-7 0 2,-5-4-1 0,1 3-1 0,-5-1 2 0,16 7-1 0,12 12-2-1,14 3 2 0,19 6-6 0,15 4 4 0,7 0-1 2,8-2 3-2,2 4-2-1,0 0 3 2,0 0 0 0,-4 0 2 0,1 14 0-2,3 29-1 3,0 18 7-2,0 10-7 1,0 5 5-2,21 2-2 3,18 3-1-2,4 4 4 1,6-4 6-2,-1 1 0 2,-4-6 2 0,-14-14-2 0,-2-7-7-1,-9-9 1 0,-6-16-5-1,0-10-1 4,-6-8 1-3,-3-12-1 0,-1 0-1-1,1 0-5 4,4 0-4-4,3 0 1 2,2-27 2 0,3-8 4 1,0-16 1-4,0-26 2 3,5-20-1-2,3-30 0 4,1-28 0-2,2-13 1-2,-3 5 0 1,-11 17-1 2,-5 28 0-1,-3 39 0-2,-5 32 1 0,0 25-2 4,0 15 2-1,0 7-1-4,0 0 1 1,0 0-2 4,-22 0 0-1,-10 17-4-3,-19 26-2 0,-11 22 7 4,-9 16 7-3,-2 19-5-1,5 13 4 0,5 0-3 4,6-4 1-2,14-13-3-4,9-29 0 4,10-13-2 2,8-20-2-2,8-13-8-4,5-1-49 4,3 4-40 0,0-5-52 3,3-16-58-6,9-3-608 1</inkml:trace>
    </iact:actionData>
  </iact:action>
  <iact:action type="add" startTime="15908">
    <iact:property name="dataType"/>
    <iact:actionData xml:id="d9">
      <inkml:trace xmlns:inkml="http://www.w3.org/2003/InkML" xml:id="stk7" contextRef="#ctx0" brushRef="#br2">576 18346 476 0,'0'0'185'8,"0"0"-53"-1,0 0-28 3,0 0-33-6,0 0-5 4,0 0 19 0,0 0-6 2,40-24-25-5,-3 11 12 2,13-2-1 1,11-2-10 2,12-2-12-6,11-2 0 4,4 5-1 1,-2 6 1 0,-9 1-7-5,-14 3-6 4,-12 0 0 3,-12 4-6-2,-10 2-2-6,-16 0-5 5,-1 0-3 0,-9-4-8 2,-3 4 1-6,0 0-7 5,0-1 0-1,0 1-2 1,0-7-3-4,0-3 4 3,0-22-4-1,-26-7 2 3,-21-12 0-4,-12-10 3 0,-16-1 0 1,-5-14 0 5,-6 0 0-4,5 3 0-2,13 11 0 0,13 17-4 3,23 20 0-3,9 5-7 0,10 15 7 3,8-1-1 1,1 6 5-5,4 0 0 1,0 0 0 3,0 0 1 0,0 0 1-3,0 0 2 0,0 0-1 2,0 13 3 0,0 30 0 0,0 13 0-2,4 6-5 2,8 6 5 1,4 5-2-2,0 11 0-1,-2 0-1 2,4 9-2 1,-2 0 1-2,7 2-1 0,-1-1 1 0,-1-13-2 1,-3-14 6-1,-1-16-2-1,-8-21 1 3,1-10 4-2,-8-15-4 2,0 1-3-2,4-6-2 1,-6 0 0-1,0 0 0 1,0 0 0-2,0 0-2 1,3 0-1 2,4 0-1-1,14-23-4-2,8-42-1 2,14-33 0 0,9-33 8 0,5-27 2-3,-5-5-1 3,-1-2 2 0,-18 26-2 1,-8 34 0-2,-5 25 0 0,-11 24 0 1,-2 19 0 0,-7 12 0-2,0 8 0 2,0 12 0 1,0 2-3-2,0 3 3-1,0 0-3 1,0 0 1 3,0 0 1-3,0 0 0-2,-16 3 1 4,-32 39 0 0,-13 14 5-2,-11 18-5-1,-9 10 2 2,-3 15 0 0,1 7-2 0,6 0 2-2,9 1-1 2,9-19 1 0,9-21-2 0,18-22 1-1,12-19-1 0,14-18 0 2,6-8-1-2,0 0-1-1,16 0-17 1,38-28-52 2,17-8-37-1,-30 19-52-2,-8 2-190 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2:17:43.544"/>
    </inkml:context>
    <inkml:brush xml:id="br0">
      <inkml:brushProperty name="width" value="0.05292" units="cm"/>
      <inkml:brushProperty name="height" value="0.05292" units="cm"/>
      <inkml:brushProperty name="color" value="#00B050"/>
    </inkml:brush>
    <inkml:brush xml:id="br1">
      <inkml:brushProperty name="width" value="0.055" units="cm"/>
      <inkml:brushProperty name="height" value="0.055" units="cm"/>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7030A0"/>
    </inkml:brush>
  </inkml:definitions>
  <iact:action type="add" startTime="25622">
    <iact:property name="dataType"/>
    <iact:actionData xml:id="d0">
      <inkml:trace xmlns:inkml="http://www.w3.org/2003/InkML" xml:id="stk0" contextRef="#ctx0" brushRef="#br0">22185 17732 1048 0,'0'0'228'12,"0"0"-84"-7,0 0-14-1,0 0-61 4,0 0-17 1,0 0 11-2,0 0-3-1,0 0-4 2,0-5 1 0,0 5 1-2,12 0-14 2,20-8-6 2,16 1-38-6,5 2 0 6,4 0 0-2,2-1 0 1,1-5 0-4,-2 3 0 1,6-4 0 8,-4-2 0-11,4 8 0 6,-4-9 0-1,-1 11 0 7,-5-1 0-14,-11 5 0 8,-2 0 0-4,-14 0 0 1,2 0 0 2,-8 0 0-2,3 0 0 0,-1 0 0 2,1 0 0 3,5 0 0-7,-2 0 0 4,-2 0 0 1,1 0 0 0,-9 0 0-6,-4 0 0 5,-5 0 0 2,-4 0 0-4,-4 0 0 0,0 0 0 4,0 0 0-1,0 0 0-4,0-7 0 3,0 7 0 1,0 0 0-4,0-6 0 4,0 6 0-2,0 0 0-1,0 0 0 2,0 0 0 3,0 0 0-5,0 0 0 0,0 0 0 3,0 0 0 0,0 0 0-4,0 0 0 1,0 0 0 5,0-4 0-6,0-5 0 3,-12-10 0 0,-21-7 0-1,-8-8 0 1,-2 0 0 0,-8-7 0 0,2 1 0-3,1-5 0 4,2 8 0-2,12 6 0-1,10 6 0 3,3 5 0 1,13 10 0-5,5 3 0 24,-1 7 0-29,4-2 0 0,0 2 0 3,0 0 0 1,0 0 0 7,0 0 0-6,0 0 0 4,0 0 0-2,0 0 0-1,0 0 0 2,0 0 0 0,0 0 0 0,20 0 0-2,13 22 0 2,11 3 0 0,6 6 0-1,7 7 0 1,-1-2 0 3,-8-3 0-6,2 1 0 1,-16 0 0 4,0-9 0-3,-15-5 0 0,-6-3 0-2,-9-10 0 5,-1-1 0-4,-3 1 0 0,0-2 0 4,0 0 0-4,0 15 0 2,0 5 0 0,-36 18 0 0,-12 2 0-2,-9 5 0 3,-2-9 0-2,5-1 0 0,3-3 0 0,11-5 0 3,4-8 0-4,12-3 0 1,4-8 0 2,7-2 0-1,9-5 0-2,4-6 0 0,0 0 0 4,0 0 0-4,0 0 0 2,0 0 0 0,0 0 0-2,0 0 0 2,0 0 0 1,0 0 0-2,4-43 0-1,9 21-199 2,-3-9-436 0</inkml:trace>
    </iact:actionData>
  </iact:action>
  <iact:action type="add" startTime="26876">
    <iact:property name="dataType"/>
    <iact:actionData xml:id="d1">
      <inkml:trace xmlns:inkml="http://www.w3.org/2003/InkML" xml:id="stk1" contextRef="#ctx0" brushRef="#br0">23547 17451 381 0,'0'0'226'6,"0"0"-38"1,0 0-14-1,0 0-59 2,0 0-13 2,0 0 2-6,0 0-2 4,0 31-33 2,0-31-23-3,0 0-12-2,0 0-12 5,0-17-2-2,-16-14 4-2,-8-7 4 2,9-14-9 0,1-12-1-2,7-3-3 2,3-14 4 0,4-18 9 2,0-2 6-3,0-12-4 2,0 1-6-1,0 5-1-4,0 5-9 7,0 11-3-4,0-3-6 0,0 10-1 0,0 0-2 1,0 3-1-1,0-1 0 0,0 1 0 3,7 2 0-6,-4-3 0 2,-3 9-2 5,0-2 3-5,0 6-3 1,0 5 2 3,0 10-1-4,0 9 0-1,0 3 1 5,0 5-1-1,4 5 0-2,5 6 1-1,-5 0 0 4,1 9 0-5,-2 4-1 2,2-6 0 1,0 2 0 0,-2-6 1-1,-3-1-1 0,0 2-1 1,0 3 0-2,0 6 2 2,0-4-2 2,0 7 3-6,0-7-3 4,0 4 2 2,0 5-1-4,0-2 0 2,0 6-1 1,0 4 1-2,0 0 0-2,0 0 1 2,0 0 0 2,0 0 3-2,0 0 4 1,0 4 29 0,-3 26 2 0,-17 8-8-1,-5 13-10 1,-4 3-7-1,6 4-14-1,-5 5 0 2,-1 1 0 1,2 1 0-4,-2-1 0 3,7-2 0 2,0-8 0-4,2-2 0 0,8-15 0 4,-1-11 0-2,10-15 0-2,3-4 0 1,0-7 0 1,0 0 0-1,0 0 0 1,0-18 0 1,21-18 0-4,2-18 0 4,10-6 0 0,0-6 0-3,1 4 0-1,2-3 0 4,2 6 0-1,-8 11 0-3,-1 3 0 4,-4 15 0 1,-9 6 0-3,-6 14 0 0,-1 1 0 1,-8 9 0-1,-1 0 0-1,3 0 0 3,4 0 0-2,6 26 0 0,3 10 0 1,0 7 0-1,9 1 0-1,-8-7 0 3,1-7 0 1,-2-8 0-5,-6-9 0 2,0-6 0 2,-6-5 0-2,5-2 0-1,-6 0 0 4,-2 0-65-2,2 0-85-2,-3-5-72 2,0-7-175 0</inkml:trace>
    </iact:actionData>
  </iact:action>
  <iact:action type="add" startTime="28025">
    <iact:property name="dataType"/>
    <iact:actionData xml:id="d2">
      <inkml:trace xmlns:inkml="http://www.w3.org/2003/InkML" xml:id="stk2" contextRef="#ctx0" brushRef="#br0">23589 15067 511 0,'0'0'347'5,"0"0"-216"1,0 0-1 1,0 0-25 3,0 0-16-5,0 0 1 2,0-1-12 3,0 1 13-2,0 0 4-2,0 0-8 2,7 0-17 0,9 0-13-2,7 0-16 2,10 0-7 0,2 0-3-2,14 0-1 3,-1 0-3 0,9 0-24-5,7 0-3 4,-2-6 0 4,-1 0 0-5,5 1 0-2,-2-1 0 5,-4 6 0-2,1 0 0-2,2 0 0 2,-2 0 0 3,-1 0 0-7,3 0 0 1,-3 0 0 7,-4 0 0-9,-2 0 0 4,-13 0 0 2,-10 0 0-1,-3 0 0-3,-13 0 0 5,-5 0 0-3,-7 0 0-2,-2 0 0 3,-1 0 0 2,0 0 0-3,0 0 0-2,0 0 0 6,0 0 0-6,-1 0 0 3,-27 0 0 0,-11 0 0 1,-15 0 0-4,-2-3 0 3,-1-16 0 0,6-4 0-2,11 1 0 2,4-1 0 0,5 6 0-1,9 0 0 0,1 6 0 3,6 0 0-4,-1 5 0 0,5-1 0 4,6 0 0-1,1 7 0-4,1-3 0 3,0 3 0 1,3 0 0-4,0 0 0 3,0 0 0 0,0 0 0-1,0 0 0 0,0 0 0 4,0 0 0-7,0 0 0 3,26 0 0 3,11 0 0-4,13 0 0 2,1 17 0 1,4 3 0-1,2 2 0-2,-10 0 0-1,-6 4 0 6,-6-4 0-5,-9-2 0 1,-6-6 0 4,-10-8 0-7,-1-2 0 4,-9-4 0 0,0 0 0 0,0 10 0-2,0 12 0 3,-19 15 0-2,-18 5 0-1,-4 6 0 1,-1 0 0 4,1-3 0-7,11-9 0 5,2-8 0-1,9-11 0-1,9-5 0 1,5-12 0 0,0 0 0-1,5 0 0-1,0-17 0 2,0-34-175 1,0 21-140-3,0-7-51 2</inkml:trace>
    </iact:actionData>
  </iact:action>
  <iact:action type="add" startTime="29065">
    <iact:property name="dataType"/>
    <iact:actionData xml:id="d3">
      <inkml:trace xmlns:inkml="http://www.w3.org/2003/InkML" xml:id="stk3" contextRef="#ctx0" brushRef="#br0">24870 15003 458 0,'0'0'329'7,"0"0"-161"0,0 0-28-1,0 0-62 2,0 0-33 3,0 0 4 35,0 0 3-46,15 10-2 0,-15-10-6 0,0-10-16 0,0-23-4 0,0-4 5 5,0-10-1 1,-12-12 5 2,-4-15 0 0,3-7-5-2,-2-14-4 3,2 7-7 2,5 5-3-3,0 8 2-5,7 14-2 5,1-1 1 1,0 3-7-3,0-3 1 2,0-9-4 1,-3 2-3-3,0 2 0 0,3 7-2 4,-6 7 2-5,6 10-1 3,-3 2-2 1,3 11 2-2,0-5-1-1,0 1 1 2,0-6-1 0,0-4 0-2,0-6 0 3,0-4 1-2,0 4-1 0,0-1 0 0,0 2 0 3,0 5 0-6,-1 6 1 5,-2-3 0 0,-1 8 0-1,1 2 1-2,3 1 1 3,0 3-1-2,0 2 1-1,0 6-2 5,0 8 4-5,0 1-3 0,0 8 3 1,0 2-2 3,0 0 7-5,0 0 4 2,0 0-2 3,0-3-4-4,0 1-4 3,0-7-3-2,0 1 0 2,0-1-1-4,0 1 1 2,0 5-1 2,0 0 1-2,0 1-1 0,0-3 1 1,0-5-1 0,3-4 1-2,1 3 0 2,-1 6-2 1,-2-7 2-3,2 3 0 2,3 5-1-1,-6-5 1 0,3 6-1 1,-3-1 0 2,0 4 1-4,0 0 0-1,0 0 3 6,0 0 2-3,0 0 11-3,0 0-4 3,0 0-5 0,0 10-6-1,-20 26-1 1,-19 29 2-1,-6 11 7 0,-3 8 0 1,6 3-1-1,0-8-2 2,8-8-3-3,7-18-3 2,11-20 0 0,7-13 0 0,9-15 0 0,0-5-1 0,0 0-1-4,2 0-4 3,34-32-6 3,10-20 6-1,2-10 5-5,4-4 0 6,-7-3-3-3,-4 5 1 0,-9 10 1 3,-5 13 0-1,-6 12 1-7,-8 12 0 7,-6 3 1 1,2 8 0-5,-6 1 0 1,-2 5 2 2,2 0 2 0,4 0 11-2,3 27 10 2,9 28 18 2,6 9-28-5,2 7-11 2,2-4-3 3,-1-15 0-4,-9-8-2 2,-2-14 1 0,-4-8-2 0,0-1-17-2,-3-2-35 2,-7-3-31 0,-3 11-46-1,0-23-87 0,0 8-68 1</inkml:trace>
    </iact:actionData>
  </iact:action>
  <iact:action type="add" startTime="31662">
    <iact:property name="dataType" value="strokeEraser"/>
    <iact:actionData xml:id="d4">
      <inkml:trace xmlns:inkml="http://www.w3.org/2003/InkML" xml:id="stk4" contextRef="#ctx0" brushRef="#br1">29683 22121 1038 0,'0'0'117'6,"0"0"-52"2,0 0-7-1,0 0-58 1,0 0-13-2,0 0-44 2,8 0-129 1,-8 0-557-4</inkml:trace>
    </iact:actionData>
  </iact:action>
  <iact:action type="remove" startTime="32067">
    <iact:property name="style" value="instant"/>
    <iact:actionData xml:id="d5" ref="#d0"/>
  </iact:action>
  <iact:action type="add" startTime="32075">
    <iact:property name="dataType" value="strokeEraser"/>
    <iact:actionData xml:id="d6">
      <inkml:trace xmlns:inkml="http://www.w3.org/2003/InkML" xml:id="stk5" contextRef="#ctx0" brushRef="#br1">29856 21889 288 0,'0'0'542'12,"0"0"-439"-9,0 0-41 2,0 0-62 3,0 0-17 2,0 0-84-4,4 0-234 0</inkml:trace>
    </iact:actionData>
  </iact:action>
  <iact:action type="remove" startTime="32464">
    <iact:property name="style" value="instant"/>
    <iact:actionData xml:id="d7" ref="#d1"/>
  </iact:action>
  <iact:action type="add" startTime="32470">
    <iact:property name="dataType" value="strokeEraser"/>
    <iact:actionData xml:id="d8">
      <inkml:trace xmlns:inkml="http://www.w3.org/2003/InkML" xml:id="stk6" contextRef="#ctx0" brushRef="#br1">30362 20934 536 0,'0'0'214'12,"0"0"-119"-11,0 0 12 7,0 0-61 1,0 0-34-2,0 0-5-1,4 0-7 2,-4 0-39 2,0 0-148-4,0 0-346 0</inkml:trace>
    </iact:actionData>
  </iact:action>
  <iact:action type="remove" startTime="32907">
    <iact:property name="style" value="instant"/>
    <iact:actionData xml:id="d9" ref="#d2"/>
  </iact:action>
  <iact:action type="add" startTime="32912">
    <iact:property name="dataType" value="strokeEraser"/>
    <iact:actionData xml:id="d10">
      <inkml:trace xmlns:inkml="http://www.w3.org/2003/InkML" xml:id="stk7" contextRef="#ctx0" brushRef="#br1">30936 19478 602 0,'0'0'205'10,"0"0"-168"-3,0 0-32 0,0 0-5-1,0 0-183 2,0 0-422 0</inkml:trace>
    </iact:actionData>
  </iact:action>
  <iact:action type="add" startTime="33252">
    <iact:property name="dataType" value="strokeEraser"/>
    <iact:actionData xml:id="d11">
      <inkml:trace xmlns:inkml="http://www.w3.org/2003/InkML" xml:id="stk8" contextRef="#ctx0" brushRef="#br1">31743 18568 377 0,'0'0'325'6,"0"0"-218"2,0 0 3 0,0 0-54 0,0 0-47-2,0 0-6 2,12-15-3 0,-28 40-34 0,6-11-160-2,4-1-375 4</inkml:trace>
    </iact:actionData>
  </iact:action>
  <iact:action type="remove" startTime="33845">
    <iact:property name="style" value="instant"/>
    <iact:actionData xml:id="d12" ref="#d3"/>
  </iact:action>
  <iact:action type="add" startTime="33849">
    <iact:property name="dataType" value="strokeEraser"/>
    <iact:actionData xml:id="d13">
      <inkml:trace xmlns:inkml="http://www.w3.org/2003/InkML" xml:id="stk9" contextRef="#ctx0" brushRef="#br1">31468 17584 475 0,'0'0'66'9,"0"0"-62"-3,0 0-4 0,0 0-42 1,0 0-187 1</inkml:trace>
    </iact:actionData>
  </iact:action>
  <iact:action type="add" startTime="35364">
    <iact:property name="dataType"/>
    <iact:actionData xml:id="d14">
      <inkml:trace xmlns:inkml="http://www.w3.org/2003/InkML" xml:id="stk10" contextRef="#ctx0" brushRef="#br2">22461 16737 378 0,'0'0'154'10,"0"0"-4"-3,0 0-13-3,0 0-61 4,0 0-29 1,-168-93 12-2,121 85-10-1,-9 6 6 3,-9 2-5-2,-15 0-10 2,0 2-8-4,-10 29-7 5,6 14-7-4,0 12-8 2,7 10-3-1,9 9-5 2,6 11 9-3,8 3 10 3,6 5 8 0,12 1-11-2,4 3 1 1,8-1 9 0,11 1 4-2,13-5-4 2,0-6-3 0,2-1-5-1,49-11-1-1,16-6 0 3,14-3-8-1,15-11 5 0,1-11-2-2,7-14 2 5,9-14 3-7,8-17-4 3,3 0-3 0,4-24-8 2,-2-28-1-3,-10-9-1 0,-7-6 3 4,-9-10-2-4,-13-4 0 1,-13-1-2 2,-14-4 2-1,-13-2-2-2,-17-6 0 2,-20 5-2 0,-10-3 1-2,0-9 0 3,-20-4-1-2,-26 11 0 1,-15 4 1-2,-12 10 0 2,-11 10-1 0,-9 8 2 0,-5 6 3-1,-5 0-4 1,-6 5 3 0,2 10-3-1,1 4 2 1,2 10-1-2,8 20-1 2,12 7 0 0,0 2 1-1,6 52 5 0,2 23 12 1,1 9 7 0,7 21-3-1,4 11-6 0,16 8-8 0,6 9 2 3,15-9-4-5,9-7 2 2,12-4 3 4,6-3 6-5,0-7 3 0,47-1-6 1,20-6 6 1,20-11-5-2,23-11-2 3,11-14-4 0,8-20 2-3,5-9-6 1,1-17 2 3,-11-12-4-4,-1-4-3 1,-12-13-1 2,-1-44-2-2,-6-19 1 3,-12-11-2-3,-10-12 3 2,-12-2-1-6,-22 0 2 5,-11-11 0-1,-21 5-2 1,-13-11 1-1,-3-1 1 0,-4 5-2 1,-40 15 1-2,-12 6-1 5,-4 16 1-6,-8 8 1 3,-4 7 1 0,-8 13-1-2,-6 0 1 2,-9 16 0 0,-10 10-1 0,-5 17 3-1,-10 6-1 1,10 2 1-1,2 38-3 2,11 12 0-4,10 6 2 3,3 12 4 0,5 6-4 0,5 11 4-2,7 4-6 4,10 7 10-3,14 9-4 1,15-3 9 1,12-1-1-4,12 4 9 3,4 3-8-2,0 5-15 3,44 0 0-2,17-6 0 0,15-11 0 1,11-10 0-1,16-18 0 3,7-8 0-5,8-23 0 4,14-13 0-4,4-20 0 5,0-6 0-2,-7-27 0-2,-6-42 0 0,-10-17 0 2,-12-16 0 0,-16-16 0 0,-15-1 0-1,-20-7 0 0,-26 3 0 1,-16-5 0-2,-8-8 0 7,0-2 0-9,-43-5 0 4,-14 13 0-1,-12 29 0 0,-2 19 0 1,-11 25 0 0,-3 20 0 0,-12 5 0-3,-9 19 0 3,-6 13 0 2,-5 0 0-4,1 5 0 0,12 37 0 2,-4 17 0 0,11 19 0 0,10 15 0 0,5 14 0 0,18-2 0-2,6-4 0 0,19-9 0 4,7-11 0-4,20 1 0 3,12-1 0-3,0 1 0 1,19-1 0 2,42 1 0-2,19-7 0 2,20-8 0-4,21-10 0 3,13-12 0 0,9-19 0 0,2-13 0-2,-13-13 0 2,-7 0 0 0,-14-27 0 0,-8-30 0-1,-8-18 0 0,-14-18 0 1,-19-13 0-1,-18-19 0 2,-21-12 0-2,-20-15 0 1,-3-14 0-1,-26 4 0-1,-35 16 0 3,-16 32 0-2,-16 33 0 2,-14 25 0-3,-11 33 0 2,-22 23 0 0,-11 0 0 0,-3 34 0-3,8 30 0 4,11 30 0-2,18 25 0 1,17 31 0-1,20 2 0 2,25-2 0-3,26-13 0 2,29-10 0 0,0-9 0-2,51-7 0 2,39-12 0 0,30-18 0-2,26-24 0 3,20-30 0-2,6-27 0 2,-4-22 0-4,-11-57 0 3,-31-22-26 0,-15-19-24 0,-39-4-22-2,-35 0-74 2,-37 85-72 1,-14 14-109-2</inkml:trace>
    </iact:actionData>
  </iact:action>
  <iact:action type="add" startTime="49668">
    <iact:property name="dataType"/>
    <iact:actionData xml:id="d15">
      <inkml:trace xmlns:inkml="http://www.w3.org/2003/InkML" xml:id="stk11" contextRef="#ctx0" brushRef="#br2">26551 15755 584 0,'0'0'304'6,"0"0"-136"2,0 0-9 1,0 0-35-2,0 0-44-1,0 0-21 1,0 0-2 1,0 0-12 1,29-4-2-4,11-18 2 4,12-4-3-2,16-3 0 2,9 9-1-3,1 3-4 1,-4-4-7 1,-4 15 2-2,-4-5-6 3,-9 5 0-1,-5 5-6 0,-13-6-7-1,-1 7 0 0,-12 0-4 1,-10-2 3 1,-6 2-3-2,-6-3-1-1,-4 3-2 2,0 0-3 3,0 0-3-6,0 0-2 1,0-14 1 2,0-12-7 0,-43-16 3 0,-22-27 1-2,-28-12 4 3,-1 1 1-2,-5 5 2 2,13 13-3-4,17 15 0 2,12 17-2 2,15 11-1-1,10 14 3-2,12-2 0 2,4 7 0 0,12 0 0 0,-3 0 4-1,1 0-3 0,3 0 2 1,0 7 2 0,-1 20 3-2,4 21 2 2,0 16-10 0,0 9 0 0,20 9 0-1,7 6 0 1,5-2 0-1,-4-1 0 1,2-7 0 0,-2-4 0 1,1-5 0-3,-2-16 0 3,0-4 0-3,-7-18 0 1,-3-14 0 0,-8-12 0 1,1-5 0-2,-6 0 0 2,2 0 0 0,0 0 0 0,6-5 0-2,9-29 0 1,4-20 0 2,14-12 0-2,-11-22 0 2,5-14 0-3,-3-4 0 2,4-10 0 0,-7 7 0-3,-1 2 0 6,-2 19 0-6,-1 19 0 3,-6 19 0-1,-4 18 0 4,-6 15 0-4,-4 5 0-1,-3 12 0 0,0 0 0 2,3 0 0 0,-3 0 0-1,0 0 0 1,0 0 0-2,0 0 0 2,-13 21 0 0,-33 24 0-2,-22 22 0 3,-5 18 0-2,-4 10 0 2,1-1 0-4,2 0 0 3,0-1 0 0,3-8 0 0,1-7 0-1,6-10 0 1,5-6 0 1,2-12 0-3,12-10 0 2,12-10 0-2,10-10 0 3,13-9 0-2,0-11 0-1,2 0 0 2,8 0 0 0,0 0 0 0,5 0-14-2,35-5-43 3,-3-14-70-2,-21 12-162 2,-5 2-116-3</inkml:trace>
    </iact:actionData>
  </iact:action>
  <iact:action type="add" startTime="52639">
    <iact:property name="dataType"/>
    <iact:actionData xml:id="d16">
      <inkml:trace xmlns:inkml="http://www.w3.org/2003/InkML" xml:id="stk12" contextRef="#ctx0" brushRef="#br0">29793 13970 534 0,'0'0'197'8,"0"0"-90"-1,0 0 12 0,0 0-33 1,0 0 15-2,0 45-13 2,0-24 13 0,0 0-38 0,0-1-12 0,0 0-12 0,0-3-6-2,11 2 3 2,2-1-7 34,6 3-7-42,14-2-5 0,5-4 8 0,6-6-16 2,6-4-3 6,-3-5 5 0,3 0-4 0,7 0 7 2,0 0-1-4,5 0 3 3,-1 0 0-2,4 0 0 0,7 0-4 0,-5 0-5 1,1 0 1 0,2 0-5-2,-6 0 5 2,-1 0-3 1,3 0 5-3,-3 0-5 1,-5 0 4 1,-1 0-2 0,-1 0 1 2,2 3 2-4,6-1-6 1,-7 6 4 0,2 2-8 6,-8 0 4-10,-8 2-3 2,1-4 6 4,-4 1-2-2,-3-1 3 2,2-2 1-4,-1 2-4 2,-11 0-2-1,-7-2-2 3,-1 0 3-2,-10-1-4 1,3 4 5 1,-8-1-2-4,5 7 3 3,-5 2 1 0,3 1 2 0,-1 5-4-2,-6 5 1 3,3 2-1-2,-3 4-2 1,0 6 2-1,0 2 1 0,0-5-3 2,0-6-3-4,0-15 0 4,0-4 1-2,0-12 0 1,0 0-2-2,0 0 0 6,0 0 1-7,0 0-6 2,0 0 0 2,0-5-2-4,10-29 1 3,3-6 3 0,-6-5 3-1,6 4 0 0,-3 1 0 1,1 6 1 1,-7 7 0-2,-1 10-2 1,4 2 3 0,2 7-1-1,-2-4 0 0,3 2 3-1,-3-3-3 3,6 6 2-1,1-3-2-1,3 3 0 0,3 4 4 0,6-6-2 1,5 4 1-1,1-6-2 0,8-1 0 1,-8 5 0 0,7-3 0 0,2 5 2 1,-8 3-3-4,6-5 4 3,-1 1-4 1,-5 2 4 0,-2-3-4-5,-4 1 4 6,2 1-2-6,-5 3 0 4,3-5 0 0,-1 6-1 0,2 1 4-2,-1 0-3 2,2 0 1 2,2 0-3-3,1 0 3 1,1 0-3-2,-1 0 1 1,0 0 1 1,-3 0 0-2,3 0 0 2,-2 0-2 0,3 0 3 0,-1 0-2-1,-7 0-2 1,0 0 2 1,-7 0 0-2,3 0-1 1,2 0 0 1,1 0 0-4,3 0 2 2,-7 0-3 2,3 0 2-4,-4 0-2 3,-2 0 3 0,4 0-3-1,-7 0 2 0,-1 0-1 2,0 0 0-2,-3 0 1 2,3 0 0-3,-2 0 1 1,-1 0-3 1,-3 0 1 1,2 0 0-3,-5 0-1 3,3 0 1-2,2 0-1 1,1 0 0-3,0 0 1 3,-5 0 0 0,9 0 0-2,-2 0 1 2,1 0-2 0,3 0 2 0,-2 0-2 1,2-4 1-2,-3 1-2-1,-1 1 0 2,-6-1 2 0,-2 3 0-2,-1 0 1 2,0 0 0 0,-2-4-1-2,8 3 0 3,-5-2-3-2,6-1 2 2,-4 2 0 0,1-4-1-5,6-3 2 4,-5 1 0 0,5-7-1-2,1 2-2 5,2-7 3-6,0-8-5 3,1-2 3 1,-1-4-3-4,-8 9 2 3,-1 7 0 0,-3 7 0-2,-4 5 2 2,2 4-3 0,-2 2 3 0,0-3-6-2,0 3-10 3,0 0-42-2,0-3-62 2,0 3-65-2,0 0-94-1,0 8-345 3</inkml:trace>
    </iact:actionData>
  </iact:action>
  <iact:action type="add" startTime="69798">
    <iact:property name="dataType"/>
    <iact:actionData xml:id="d17">
      <inkml:trace xmlns:inkml="http://www.w3.org/2003/InkML" xml:id="stk13" contextRef="#ctx0" brushRef="#br3">24880 13571 418 0,'0'0'227'6,"0"0"-94"1,0 0-27 3,0 0-14-2,0 0-39-3,0 0-25 2,0 0 0 2,18-6 5-4,-18 6 14 3,0-4 4 0,2 4 1 0,-2 0-5 0,0 0-11-2,0 0-12 2,-7 0-1 0,-33 0 1 0,-26 18-2-2,-18 4-9 2,-16 10-2 3,-8 1-4-5,-5 6-3 0,8 10 0 2,8 6 1 0,1 9 6 0,17 4 2-1,11 7 6 2,11 8 6-3,16 4 6 0,17 4-3 4,18 1 0-4,6 3 1 3,20 1-11-1,50-1 18-3,27 1-5 3,17-4-4-1,14-7-3 2,11-10-7-4,2-16 8 3,-1-16-12 0,-15-20 0 0,-10-18-13-1,-13-5 5 0,-4-22-5 1,2-42-1 0,-3-28 1-1,-3-13 0 0,-17-9 0 2,-8 1 1-4,-18 16 0 6,-13-1 0-5,-18 1-1 1,-8 6 0 1,-12-5 0-2,0 4 0 2,-12 1-1 0,-29 0 1 0,-17 5 0-2,-13 4-1 2,-17 13 3 0,-9 7 0 0,-3 11 0-2,0 14 9 4,9 12-7-3,1 14 4-1,6 11 1 4,-3 0 7-5,-3 8 3 5,6 34 1-3,0 15-2-2,4 10-5 3,2 14-1 0,7 12-6-2,2 12 4 2,13 6-8 0,8 11 3 0,8-5-2 1,8-4 1-4,20-6-4 3,12-9 0 0,0-2 0 0,57-2 0-2,24-2 0 3,25-14 0-2,23-11 0-1,23-15 0 4,6-28 0-4,-7-21 0 3,-17-3 0-2,-21-27 0-1,-23-42 0 2,-16-25 0 1,-23-15 0-2,-21-2 0-1,-15-7 0 2,-15-3 0 0,-4-8-127-2,-44 5-56 2,17 87-103 0,5 16-218 1</inkml:trace>
    </iact:actionData>
  </iact:action>
  <iact:action type="add" startTime="70961">
    <iact:property name="dataType"/>
    <iact:actionData xml:id="d18">
      <inkml:trace xmlns:inkml="http://www.w3.org/2003/InkML" xml:id="stk14" contextRef="#ctx0" brushRef="#br3">24756 10639 226 0,'0'0'183'6,"0"0"-62"0,0 0-23 2,0 0-24 0,0 0-15 0,0 0 23-2,0 0 37 2,44 36 16 0,-41-36 6-2,-3 0-19 3,0 0-45-1,0 0-27-1,0 7-13-1,0 6-10 2,-43 11-16 0,-31 14 12 0,-20 5-7 0,-6 4-6 0,-2 6-6-1,5 4-1 2,6 7 0-2,10 4 5-1,14 7-3 3,10 7 3-2,20 8 2 0,16 11-3 0,21 8 3 2,0 7-5-2,51 0 8 0,36-8-3 1,20-12 13-1,27-10 1 1,11-23-8 0,11-14-1-3,5-24-9 4,-13-25-6-1,-9 0-2-2,-13-51 2 3,-17-24-2-2,-19-22 1 3,-16-17-1-5,-16-4 2 1,-23-7-1 3,-21 6 1-1,-14 5-1-1,0 11-1 2,-33 12 1-3,-28 19-1 2,-16 13 0-2,-16 10 2 3,-11 19-1-2,-8 18 1 2,-11 12 3-5,-3 0 0 4,6 24-2 0,11 21 7 0,12 8-7-2,14 12 1 2,19 7 5 4,14 16-2-7,19 9-1 2,20 16 4 0,11 10 7 2,16 1-6-2,52-6-1-1,24-14-4 3,16-19 2-3,21-21-1 3,8-20-5-2,4-24 0 0,0-20-5 0,-14 0 0 2,-9-40 1-4,-18-29 4 3,-24-15-9 0,-16-14-1 1,-22-9-25-3,-24-9-68 3,-14 74-82 1,-1 3-105-5</inkml:trace>
    </iact:actionData>
  </iact:action>
  <iact:action type="add" startTime="72109">
    <iact:property name="dataType"/>
    <iact:actionData xml:id="d19">
      <inkml:trace xmlns:inkml="http://www.w3.org/2003/InkML" xml:id="stk15" contextRef="#ctx0" brushRef="#br3">25499 8390 565 0,'0'0'226'5,"0"0"-133"2,0 0-1 1,0 0-31-2,-180-69-7 2,109 69 5 0,-3 0-6 0,-2 2 2-1,-1 30 9 0,-4 3-11 1,-6 9-15 0,-2 0-7 0,1 7-11-2,11 5-3 2,9 12-7 0,8 5 2-2,11 2 0 3,13 2 0 3,8-8 3-7,8 8-3 0,17 9 2 2,3 13 2 3,10 10 2-4,47 7-5 1,20-4 3 1,30-5 8 0,22-13-3 0,16-17-5-1,9-15-1 1,6-23-8-2,-4-15 3 3,-3-24-1-2,4 0-5 0,-12-49 1 0,-5-27-5 1,-3-18 3-2,-20-22-3 3,-14-10 1-2,-22-3-1 2,-22 1-1-4,-22 7 1 3,-29 7-3 0,-8-1 0 0,-7-1 2-2,-46 6-2 2,-11 8 1 0,-20 13 1 0,-16 10-1 0,-21 10-4-2,-12 12 6 5,-15 12-1-6,-6 21 0 3,-2 24 1-2,4 0 0 2,2 44 4 0,5 26 1-2,5 9-3 3,9 5 5-2,14-9-4 2,17-3-2-4,19-12-2 3,13-3 0 0,20-1 1 0,12 8 4-1,18 5 12 2,18 15 11-3,0 8-4 2,60 8-10-1,25 7-5 0,27-4 2 2,10-7-5-2,14-11 1-1,2-17-6 2,-7-23-4 0,-12-22-2 2,-19-21-6-5,-19-2-14 2,-20-30-16 1,-11-49-38 1,-23-24-81-4,-27 43-81 4,0 4-262-1</inkml:trace>
    </iact:actionData>
  </iact:action>
  <iact:action type="add" startTime="73419">
    <iact:property name="dataType"/>
    <iact:actionData xml:id="d20">
      <inkml:trace xmlns:inkml="http://www.w3.org/2003/InkML" xml:id="stk16" contextRef="#ctx0" brushRef="#br3">25102 5564 504 0,'0'0'222'6,"0"0"-78"3,0 0-41-2,0 0-37-1,0 0-26 4,0 0 5-4,-78-51 13 2,8 62-8 0,-14 27 1 0,-15 9-11-2,-9 5-4 2,-8 2-12 0,7 6-4-1,5-2-8 0,8 4-5 1,15 5 2 0,14 5 3-2,14 6 1 4,13 3 8-2,23 9 1 0,17 11 1-2,0 2-4 2,17 3-5 0,40-5-3 1,14-12-2-2,22-7 2 2,11-16-6-4,16-17 1 5,5-17-1-5,4-19 1 3,-4-13-3-1,-9 0-3 1,-5-34 0 0,-5-25-1-3,-6-20 0 4,2-8 2-1,-18-8 0 0,-9-7 0-2,-27 3 0 3,-15-2-1-1,-23 2 0 0,-10 0-1-3,-3 3 1 3,-44-2-2 1,-20 1 1-5,-17 3 1 4,-16 16 0 0,-12 21 0-1,-14 26-1-1,-14 31 1 4,-7 0 0-3,-1 56 5 0,11 25 0 1,19 12 4-1,12 1 6 0,15-2-6 1,11-4-2-2,21 1 0 2,27 10 15 0,20 7 10 0,12 7 5-2,44 2-10 2,52-2-10 0,31-10-5 1,27-13-8-4,20-26-1 6,5-23-3-5,-9-39-10 2,-18-2-10-2,-27-53-21 1,-25-26-22 1,-39-22-24-2,-31-18-48 4,-30 62-96-4,-14 8-252 3</inkml:trace>
    </iact:actionData>
  </iact:action>
  <iact:action type="add" startTime="79634">
    <iact:property name="dataType"/>
    <iact:actionData xml:id="d21">
      <inkml:trace xmlns:inkml="http://www.w3.org/2003/InkML" xml:id="stk17" contextRef="#ctx0" brushRef="#br3">22928 2722 188 0,'0'0'797'8,"0"0"-598"-2,0 0-96 1,0 0 19 3,0 0-55-5,0 0-30 2,0 0-10 3,0 0 2-2,-124 12 12-4,75-6-1 6,-18 0-2-2,-6 5 3 0,-23 3-3 1,-6 2-6-3,-18 1 6 1,0 7-5-1,-2-7 0 3,6 4-11-2,12-2-7-1,17 1 1 2,10-3-4 1,13-2-1-3,19 2-5 1,6-4 4 3,16-2 0-6,0 1 2 4,8-1 3 2,-4 4 0-2,6-2-15 0,-4 4 0 1,2 10 0-1,4 7 0-3,1 13 0 5,2 22 0-2,8 12 0-5,0 18 0 4,0 15 0 6,0 8 0-9,0-1 0 2,0 6 0 1,0-7 0 6,0 7 0-10,0 1 0 4,0 5 0 1,0 7 0-1,0 4 0-1,0 6 0 2,0 6 0 2,0-3 0-4,0-5 0 0,0-5 0 3,0-3 0 1,0 4 0-6,0-1 0 4,0 3 0 2,0 1 0-3,8 4 0 0,2 4 0 0,-10 3 0 1,3 1 0-2,-3 0 0 2,0-9 0 0,0 2 0-2,0-2 0 2,0-11 0 2,0-3 0-4,0-4 0 0,-3 4 0 2,-10-3 0 0,1 8 0-2,3 2 0 3,5-5 0 0,4 8 0-5,0 4 0 4,0 1 0 3,0 4 0-4,0 3 0 0,0 1 0 0,0 1 0 2,0-3 0-3,0-7 0 2,0-4 0 0,0-9 0 0,0 5 0-1,0-3 0 0,0-4 0 1,0-8 0-2,3-3 0 4,-2-2 0-2,8 6 0-2,-6 0 0 0,1 3 0 2,4 0 0 1,-5 4 0-4,-1 6 0 2,3-5 0 4,-2 0 0-6,-3-7 0 1,3-2 0 2,-2-3 0 2,8-1 0-5,1-2 0 3,0-6 0 1,6-6 0-1,-2-8 0-1,7-4 0 1,-2-4 0-1,-6-1 0 0,-5 6 0 1,-2 1 0-1,1 3 0 0,-1-8 0 0,0-6 0 2,1-10 0-2,0-8 0-1,7-1 0 3,-1-2 0 0,-2 2 0-4,1 12 0 3,-1 8 0 0,2 2 0 0,0-3 0-1,-5-3 0 0,-1-10 0 4,-1-7 0-8,-6-4 0 4,3-4 0 3,-3-4 0-3,0 3 0-1,0 3 0 1,0-12 0 3,0 1 0-3,0-1 0-1,0-5 0 3,0 0 0 0,0-4 0-4,0 0 0 3,0-1 0 1,0-4 0-3,0-5 0 1,0-4 0 3,0-2 0-4,0 2 0 1,-6-8 0 0,3-4 0 1,3-8 0-1,0-4 0 1,0-3 0 1,0 0 0-4,0 0 0 2,0 0 0 3,36 0 0-2,21-10 0-1,11-14 0 1,12-1 0 1,8 0 0-4,-2 0 0 0,-2 6 0 6,0 2 0-4,1-1 0 0,-1 4 0 0,0-3 0 1,0 1 0-1,-1-1 0 1,-9 2 0 1,3 5 0-5,-15 7 0 6,-8-1 0-2,-9 4 0-2,-3 0 0 1,-9 0 0 2,-5 0 0-1,-8 0 0-3,-7 0 0 2,-6 0 0 4,-7 0 0-4,0 0 0-1,0 0 0 2,0 0 0 0,0 0 0-1,0 0 0-2,5 0 0 5,3-12 0-4,5-8 0 3,-3-15 0-2,2-16 0 1,-6-13 0-1,4-23 0 1,-6-26 0 0,5-13 0-3,-9-15 0 3,0-7 0 2,0-1 0-4,0-3 0 0,0 4 0 2,0 4 0 2,0 3 0-5,0 6 0 2,0 0 0 3,0 6 0-4,0 2 0 1,0 1 0 2,-4-1 0-1,4 4 0-2,0-3 0 2,0 5 0 0,0 5 0-1,0 0 0 0,0 0 0 4,0-11 0-7,11-5 0 4,5-6 0-1,4 9 0 3,-4 5 0-5,-1 12 0 3,-5 11 0 1,-3 7 0-4,2 10 0 3,-2 3 0 2,3-3 0-4,1-4 0 1,2-4 0 4,3-7 0-7,-5-10 0 5,2-9 0-2,-3 2 0 0,0 5 0 0,-7 12 0 1,5 5 0 0,-8-4 0-2,0-6 0 2,0-9 0 1,0-4 0-5,0-1 0 4,0-3 0 3,0 5 0-3,0 0 0-3,0 2 0 2,0-1 0 2,0-1 0-2,0 4 0-2,-5-6 0 6,2 0 0-6,-1-2 0 4,1-7 0-2,3 3 0 1,0 4 0-1,0 13 0 1,0 12 0 0,0 11 0-2,0 5 0 3,7-3 0 0,6-10 0-3,0-10 0 0,1-12 0 4,-6-8 0 17,-2-1 0-27,-3-2 0 0,-3 11 0 4,0 8 0 0,0 12 0 3,0 8 0 3,0 9 0-2,0 1 0-1,0 3 0-1,0-9 0 2,0-10 0-1,0-17 0 1,4-9 0 1,2 0 0-4,-4 2 0 3,9 7 0 2,-4 4 0-4,4-2 0 0,-1-2 0 2,-5-9 0-1,-5-3 0 0,0 1 0 1,0-4 0 1,0 6 0-2,-8 6 0-1,-10-1 0 5,0-3 0-4,3 7 0-1,1 5 0 1,-2 14 0 1,5 15 0-2,1 7 0 2,7 11 0 0,0 15 0-2,3 9 0 2,0 10 0 2,0 2 0-5,0-3 0 2,0-9 0 1,0-9 0 3,15-7 0-7,-1 2 0 4,0 1 0 1,-6 5 0-2,-3-5 0-1,-4 1 0 3,-1-2 0-1,0-1 0 0,0 1 0-1,0-5 0 0,0 5 0-1,0 5 0 3,0 5 0-1,0 9 0-3,0 2 0 5,0 1 0-1,0-8 0-4,0-10 0 2,-13-10 0 3,-4-15 0-2,-4-1 0-3,-2 4 0 3,0 11 0 0,7 27 0-2,7 18 0 1,-7 9 0 4,-1 44 0-7,-15 41-27 5,7 29-102-2,22-57-115 2,3 2-96-3</inkml:trace>
    </iact:actionData>
  </iact:action>
  <iact:action type="add" startTime="83126">
    <iact:property name="dataType"/>
    <iact:actionData xml:id="d22">
      <inkml:trace xmlns:inkml="http://www.w3.org/2003/InkML" xml:id="stk18" contextRef="#ctx0" brushRef="#br3">21140 5471 481 0,'0'0'207'7,"0"0"-99"0,0 0-9 1,0 0-20-3,0 0-17 3,0 0-2-1,5-5 6 2,-5 5 7-3,0 0-21 2,0 0-10 0,-28 0-21 0,-40-6-16-1,-38-3-4 0,-33-6 17 4,-26-7 12-6,-24 0 4 3,-12 0 7 0,-21 7-1 0,-14 14 8-1,-6 1 8 0,-13 0 6 3,1 13-20-3,21 21-5 0,21-3-14 0,31 0 0 2,40-6-11-6,37-8-6 5,34-4-2 1,31-3-4-3,28-10 0 1,11 0-23 3,37 0-90-4,17-4-71 1,5-7-187-1</inkml:trace>
    </iact:actionData>
  </iact:action>
  <iact:action type="add" startTime="83986">
    <iact:property name="dataType"/>
    <iact:actionData xml:id="d23">
      <inkml:trace xmlns:inkml="http://www.w3.org/2003/InkML" xml:id="stk19" contextRef="#ctx0" brushRef="#br3">13765 4763 599 0,'0'0'397'10,"0"0"-304"-5,0 0-23 3,0 0 20-2,0 0-57 4,0 0 17-3,0 0-1-2,-203 42-5 3,163-18-18 2,2-6-6-4,2 2-8 0,13 2-6 4,7-1-3-4,7-5-1 0,9 3 4 4,0 6 6-1,17 7 7-3,27 10 5 1,9 11-10-1,2 9-2 4,1 3-7-2,-12 2 2 19,-10-4 0-27,-18-13 8 0,-16-5-3 2,0-6 4 7,-25-9-10 0,-31-1-4-3,-14-9-2 0,-4-14-1 2,2-6-3 0,11 0 0-2,16 0-15 3,17-35-49-1,27-7-36-1,1 17-83 0,1 0-136 1</inkml:trace>
    </iact:actionData>
  </iact:action>
  <iact:action type="add" startTime="84431">
    <iact:property name="dataType"/>
    <iact:actionData xml:id="d24">
      <inkml:trace xmlns:inkml="http://www.w3.org/2003/InkML" xml:id="stk20" contextRef="#ctx0" brushRef="#br3">14117 4914 762 0,'0'0'209'8,"0"0"-87"-4,0 0-45 4,19 164-19 0,-9-114-3 0,8-10-6-2,6-6-4 2,13-12-14 0,6-14-10 1,4-8-8-4,3 0 2 3,-6-37-12 0,-8-10-2-2,-3-7-1 2,-12 4 0 0,-11 11 1 0,0 13 0-2,-7 15 1 3,-3 8-2 0,0 3 5-3,0 0 4 0,0 14 2 2,0 29 2 0,-10 4-4-1,0 12-7 9,7-2-2-15,1-4-1 6,-2-10-11-2,4-13-20 3,0-16-34 0,0-11-54 0,0-3-39-2,0-3-137 2</inkml:trace>
    </iact:actionData>
  </iact:action>
  <iact:action type="add" startTime="84806">
    <iact:property name="dataType"/>
    <iact:actionData xml:id="d25">
      <inkml:trace xmlns:inkml="http://www.w3.org/2003/InkML" xml:id="stk21" contextRef="#ctx0" brushRef="#br3">14703 4218 424 0,'0'0'367'5,"0"0"-174"3,0 0-68-2,23 171-62 2,-11-64 1 0,-8 11 4 0,5-2-19-1,0-10-4 1,-7-14-10-1,1-18-10 1,-1-20-7-2,5-17-1 2,-1-19-6 0,-3-9-7-2,4-9 5 3,-3 0-9 0,17-23 0-3,0-18-8 0,5-10 1 3,2 6 5-2,-8 8 0 1,5 15 3 0,2 7-1 0,-12 13 2-2,2 2-1 2,1 0 1-2,-10 2 1 4,4 22-1-3,3 6-1 0,-14-2-1 1,-1 3 1 0,0 0 0-2,0-4 3 2,-20 0-4 0,-5-8 0 8,-7-8 1-16,5-5-3 6,-7-6 2 2,11 0-6-2,0 0-24 2,-2-23-30 0,9-1-76 0,15 12-86-2</inkml:trace>
    </iact:actionData>
  </iact:action>
  <iact:action type="add" startTime="85355">
    <iact:property name="dataType"/>
    <iact:actionData xml:id="d26">
      <inkml:trace xmlns:inkml="http://www.w3.org/2003/InkML" xml:id="stk22" contextRef="#ctx0" brushRef="#br3">15284 4050 797 0,'0'0'224'5,"0"0"-74"2,0 0-70-1,0 0-41 2,31 190 12 0,-18-99 9 0,0 7-13-2,1 11-3 2,-1 2-3 0,0-5-17-2,-5-11-12 2,-1-17-8 0,-4-14-4 0,-3-12-1-2,0-18-19 3,0-15-38-2,0-19-57-1,0 0-84 2,0-17-148 0</inkml:trace>
    </iact:actionData>
  </iact:action>
  <iact:action type="add" startTime="85609">
    <iact:property name="dataType"/>
    <iact:actionData xml:id="d27">
      <inkml:trace xmlns:inkml="http://www.w3.org/2003/InkML" xml:id="stk23" contextRef="#ctx0" brushRef="#br3">15506 4530 552 0,'0'0'270'5,"0"0"-104"2,-217-9-51 1,148 9-72 0,13 0-29-2,17 10-14 2,14 2-46 0,25-3-97-2,0-3-333 2</inkml:trace>
    </iact:actionData>
  </iact:action>
  <iact:action type="add" startTime="85831">
    <iact:property name="dataType"/>
    <iact:actionData xml:id="d28">
      <inkml:trace xmlns:inkml="http://www.w3.org/2003/InkML" xml:id="stk24" contextRef="#ctx0" brushRef="#br3">15750 5179 750 0,'0'0'253'6,"0"0"-109"4,4-183-39-4,-4 113-30 2,0 3-16 0,9 13-13 0,-2 17-3-2,3 10-9 0,3 10 5 4,2 3-7-2,5 0-19-2,10 2-10 2,11 4-3 1,8-2-1-4,6 10-32 3,-3 0-67 0,1 0-64 0,-45 8-69-2,7 9-258 2</inkml:trace>
    </iact:actionData>
  </iact:action>
  <iact:action type="add" startTime="86056">
    <iact:property name="dataType"/>
    <iact:actionData xml:id="d29">
      <inkml:trace xmlns:inkml="http://www.w3.org/2003/InkML" xml:id="stk25" contextRef="#ctx0" brushRef="#br3">16340 4743 533 0,'0'0'303'8,"0"0"-176"-3,0 0-58 3,0 0 6 2,-141 158-2-4,97-108-15 0,10-2-9 2,9-3-4 2,16-9-17-4,6-5-9 2,3-7-14 0,0-14 1 0,41-5-4-2,10-5-2 2,13 0-8 0,-2-44 2 0,2-15 6-2,-14-14-3 2,-9 0 2 2,-15 14-4-5,-16 20 4 4,-10 16-1-2,0 20 2 1,0 3 0-2,0 0-2 1,0 0-2 2,-10 30 4-3,-4 7 8 2,2 5-2 0,5 0 3 0,-1-2-5-2,6-9 2 2,2-3-4 0,0-8-2-3,0-10-2 3,0-6-36 2,0-4-50-4,0 0-43 2,2 0-128-2,9-12-598 4</inkml:trace>
    </iact:actionData>
  </iact:action>
  <iact:action type="add" startTime="86470">
    <iact:property name="dataType"/>
    <iact:actionData xml:id="d30">
      <inkml:trace xmlns:inkml="http://www.w3.org/2003/InkML" xml:id="stk26" contextRef="#ctx0" brushRef="#br3">16790 4763 417 0,'0'0'331'6,"0"0"-201"4,0 0 0-4,0 0-26 0,-184 113-35 1,135-66-1 1,13 4 6 0,11 2-13-2,12-2-15 2,13-6-7 0,0-6-3-2,3-6-9 2,38-9-4 2,12-14-15-4,11-10-8 0,0 0-9 2,-1-8-8 2,-10-31-27-4,-5-12-20 3,-15-6-68-2,-33 27-79-1,0-1-251 2</inkml:trace>
    </iact:actionData>
  </iact:action>
  <iact:action type="add" startTime="86777">
    <iact:property name="dataType"/>
    <iact:actionData xml:id="d31">
      <inkml:trace xmlns:inkml="http://www.w3.org/2003/InkML" xml:id="stk27" contextRef="#ctx0" brushRef="#br3">17199 3914 286 0,'0'0'482'8,"0"0"-318"-1,0 0-66-2,15 192-48 3,-15-83-2 1,2 14 2-3,6 12 6 1,-2 1-8 3,7-7 22-4,-3-11-14 0,-3-12-32 2,3-16-9 3,-3-14-8-6,-1-25-7 3,-6-23-4 0,0-23-38 0,0-5-67-2,0-10-66 2,0-24-174 0</inkml:trace>
    </iact:actionData>
  </iact:action>
  <iact:action type="add" startTime="87041">
    <iact:property name="dataType"/>
    <iact:actionData xml:id="d32">
      <inkml:trace xmlns:inkml="http://www.w3.org/2003/InkML" xml:id="stk28" contextRef="#ctx0" brushRef="#br3">17541 4499 797 0,'0'0'138'5,"0"0"16"3,-224-17-21-3,123 17-50 3,4 14-23 2,3-3-36-4,1 0-19 0,12-3-5 2,20 1-35 2,54-9-98-3,7 6-105 0</inkml:trace>
    </iact:actionData>
  </iact:action>
  <iact:action type="add" startTime="87798">
    <iact:property name="dataType"/>
    <iact:actionData xml:id="d33">
      <inkml:trace xmlns:inkml="http://www.w3.org/2003/InkML" xml:id="stk29" contextRef="#ctx0" brushRef="#br3">13090 6978 461 0,'0'0'145'7,"0"0"-18"2,0 0-23-3,-15-182-42-1,15 142 3 3,0 6-4 0,0 2-2-1,12 7-6 1,8 6-5 0,9 6-6-1,10-2 6-1,6 0-4 2,19 1 1 3,13 1-9-6,16 1-9 1,7 4-6 6,11 4-1-4,4 4 3 0,8 0-1-3,-3 0 5 3,5 0-6 0,-1 0-2-1,4 0-8-1,-6 0 1 6,-6 0 2-7,-8 0-9 0,-7 0-1 2,-1 10 1 2,-3-4-1-2,0-6-3-1,-13 0-1 1,-7 0 1 2,-18 0-2-1,-11-12 1-1,-12-5 0 1,-11 0 0-2,-2 0 1 2,-7 0-3-1,-3-5 1 2,-1-9 1-2,-7-5-2 0,3-14 1 1,-5-9-2 0,-1-10 1-2,3-15 0 2,3-6-4 0,-3 0-1 0,6 9 1-2,-2 14 1 3,-3 20 1-2,1 20 1 3,-4 13-2-6,-3 11 2 4,0 3 3 0,0 0 0-2,0 31 0 2,3 31-1 1,1 20 0-1,6 4 2-2,4-1 1 2,-1-7 0-1,2-7 0-1,0-7 4 2,11-7 1 0,2-3-2 1,5-9-3-3,8-7 7 2,9-4-2 1,13-5-1-2,8-7 2 0,11-2 7 0,-1-12-9 1,6-3 1-1,3-5-1 0,-1 0-5 3,1 0 1-4,1 0 0 1,2 0-1 1,2 0 1 0,0 0-1-1,-1 0 1 0,0 0-1 1,2 0-1 0,-5 0 0-2,-1 0 0 2,0 0-5 0,4 7 4 0,3 3 1-2,0 8-1 3,-3 1 1-2,4 3 1 3,-9 7-1-5,-5 2 0 2,-8 0 0 1,-5 0 1-1,-2-1-1 0,-8 4 0 1,3 5 0 1,-13 6 0-4,1 11 0 4,-11 12-1-2,-12 5 1-1,-2 3-3 3,-7-3 2 0,-8-5-1-3,0-15 1 0,-11-20-1 2,-1-16-10 1,0-11-10-2,0-6-32 1,0 0-35 1,0 0-112-4,0-8-173 3</inkml:trace>
    </iact:actionData>
  </iact:action>
  <iact:action type="add" startTime="92760">
    <iact:property name="dataType"/>
    <iact:actionData xml:id="d34">
      <inkml:trace xmlns:inkml="http://www.w3.org/2003/InkML" xml:id="stk30" contextRef="#ctx0" brushRef="#br0">6326 11131 738 0,'0'0'372'7,"0"0"-224"2,0 0-44-2,0 0-42 0,0 0-44 3,0 0-11-5,0 0 18 3,-194-3 19-1,104 35 3 3,-1 18-4-5,-3 6-7 1,9 14-11 2,6 12-7 2,19-1-5-4,15 8-2 0,13 5 3 6,17 2-1-4,7-1 8-1,8-3-5 0,0-13 1 2,47-10-9-1,27-14-1-2,21-8 2 1,21-13-3 0,20-11-5 3,18-17 0-4,7-6 3 2,-4-19-2-2,-12-35-3 4,-22-14 2-3,-26-10 0-2,-22-1-1 1,-23 6-1 4,-20 17-1-3,-14 13-1-1,-8 18 3 3,-9 9-1 0,-1 10 0-4,0 6 1 5,0 0-2-6,0 0 2 5,-4 0 0-3,-44 0 0 2,-13 0 8-1,-14 0 39 2,-6 14-9-3,-8-2-4 2,1-4-9-1,1-3 1 3,7-3-13-4,11-2-4 3,18 0-5-2,23 0-1 4,14 0-3-8,9 0 0 5,5 0 0-2,0 0-34 2,9-14-31 1,35 6-41-3,19 8-89 0,-32 0-132 4,-1 0-285-3</inkml:trace>
    </iact:actionData>
  </iact:action>
  <iact:action type="add" startTime="93406">
    <iact:property name="dataType"/>
    <iact:actionData xml:id="d35">
      <inkml:trace xmlns:inkml="http://www.w3.org/2003/InkML" xml:id="stk31" contextRef="#ctx0" brushRef="#br0">7718 11699 698 0,'0'0'171'8,"0"0"-2"-3,-174 19-42 3,101 24-30 0,7 13-12-2,11 3-19 2,13 6-13 2,17-4-9-4,18-4 4 0,7-10-3 3,0-8-9-2,7-4-13 2,33-16-12-4,17-4-7 3,10-14-4 0,-2-1 0 0,-3-5-2 0,-5-40-2-2,-7-14 3 5,-13-15-4-2,-7 10 5-2,-10 9-5 0,-7 23 5 0,-5 19-1 0,-2 9 1 2,-6 4 0-5,0 15 2 5,0 32 1-2,0 22 4 1,0 4-7-2,0-4 1 3,0-4-1-2,0-15 0-1,0-16-4 1,0-20-23 1,0-14-36 1,0-5-22-4,4-44-89 3,3 17-109 2,2-5-474-4</inkml:trace>
    </iact:actionData>
  </iact:action>
  <iact:action type="add" startTime="93833">
    <iact:property name="dataType"/>
    <iact:actionData xml:id="d36">
      <inkml:trace xmlns:inkml="http://www.w3.org/2003/InkML" xml:id="stk32" contextRef="#ctx0" brushRef="#br0">7929 10912 199 0,'0'0'753'8,"0"0"-594"-2,6 202-39 2,-3-64 13-2,-2 18-54 2,5 11-26 0,2-2 0 0,-3-16-4-2,3-23-10 2,-6-21-16 0,6-26-14 0,-2-19-8 0,-2-24-1 0,3-19-27-2,9-17-44 4,1-4-27-3,12-38-72-1,-17 7-95 1,1 3-354 1</inkml:trace>
    </iact:actionData>
  </iact:action>
  <iact:action type="add" startTime="94082">
    <iact:property name="dataType"/>
    <iact:actionData xml:id="d37">
      <inkml:trace xmlns:inkml="http://www.w3.org/2003/InkML" xml:id="stk33" contextRef="#ctx0" brushRef="#br0">8447 12101 715 0,'0'0'300'6,"0"0"-131"3,0 0-59-4,30 151-61 2,-30-127-44 1,0-14-5 0,0-10-46-2,0 0-100 2,-3-5-264 0</inkml:trace>
    </iact:actionData>
  </iact:action>
  <iact:action type="add" startTime="94232">
    <iact:property name="dataType"/>
    <iact:actionData xml:id="d38">
      <inkml:trace xmlns:inkml="http://www.w3.org/2003/InkML" xml:id="stk34" contextRef="#ctx0" brushRef="#br0">8448 11381 891 0,'0'0'191'5,"0"0"-74"4,0 0-52-2,0 0-39-1,0 0-23 2,0 0-3 0,0-25-31-2,0 61-75 2,0-16-76 0,0 0-325 0</inkml:trace>
    </iact:actionData>
  </iact:action>
  <iact:action type="add" startTime="94399">
    <iact:property name="dataType"/>
    <iact:actionData xml:id="d39">
      <inkml:trace xmlns:inkml="http://www.w3.org/2003/InkML" xml:id="stk35" contextRef="#ctx0" brushRef="#br0">8758 11849 538 0,'0'0'319'4,"0"0"-102"5,164 47-56-2,-119-47-58 2,2-3-32-2,-7-34-37-1,-4-11-18 2,-11-10-14 1,-16-2-1-3,-9 7-1 1,0 4 0 2,-2 16-5-2,-32 11-10-1,-7 19-23 2,-3 3-15 0,0 25 14 0,-1 35 35 0,4 15 4-1,9 6 17 1,3 7 12 1,10-6 2-2,15-9 4 0,4-4-10-1,0-3 14 3,30-10 10-2,17-9-8-1,6-13-1 3,2-14-19-1,8-12-21-1,-5-8-2-1,-3 0-3 3,-10-28-13-2,-9-17-33-1,-19-1-47 2,-9 5-73 4,-8 21-73-9,0 6-113 3</inkml:trace>
    </iact:actionData>
  </iact:action>
  <iact:action type="add" startTime="95666">
    <iact:property name="dataType"/>
    <iact:actionData xml:id="d40">
      <inkml:trace xmlns:inkml="http://www.w3.org/2003/InkML" xml:id="stk36" contextRef="#ctx0" brushRef="#br0">8638 11089 94 0,'0'0'269'7,"0"0"-58"-1,0 0-7 0,0 0-59 3,0 0-53-2,0 0-25 0,0 0-28 0,0-44-5 1,0 91-10 0,0 25-6-2,0 26 5 2,0 21 22 0,0 11 5 1,3 1-20-4,9 2-13 3,1-15 1 3,0-16-7-2,-3-18-9-5,3-20-2 5,-3-17 0-3,0-10-2 2,-10-15-3-1,0-2-23-1,0-6-39 2,0-2-50 0,-13-12-116-2,6 0-400 2</inkml:trace>
    </iact:actionData>
  </iact:action>
  <iact:action type="add" startTime="96617">
    <iact:property name="dataType"/>
    <iact:actionData xml:id="d41">
      <inkml:trace xmlns:inkml="http://www.w3.org/2003/InkML" xml:id="stk37" contextRef="#ctx0" brushRef="#br0">9622 11744 451 0,'0'0'280'6,"0"0"-134"0,0 0-38 2,0 0-43 0,0 0-51 0,0 0-10-2,0 0 17 2,-97 105 8 0,48-51 4 0,17 11-4-2,6-1-2 2,13 0 0 0,13-6-6 0,0-10 2-2,0-11-5 2,28-20-12 0,11-17 6 0,4 0-8-2,8-41 5 2,-5-14-2 0,-5-12-7 0,-12-18 0-1,-12-7 0 3,-10 8-1-3,-7 13-2 1,0 28 2-1,0 24-6 0,0 16 3 1,0 3 1-2,0 0 2 0,0 35 1 2,-13 17 0 1,5 10 18-2,5 6 3-1,-3-4 0 3,6 1-8 0,0-6-5-3,0-2-6 0,0-10-2 2,0-11-3 0,6-11-49 1,8-19-67-3,-8-6-82 1,4 0-345 3</inkml:trace>
    </iact:actionData>
  </iact:action>
  <iact:action type="add" startTime="97051">
    <iact:property name="dataType"/>
    <iact:actionData xml:id="d42">
      <inkml:trace xmlns:inkml="http://www.w3.org/2003/InkML" xml:id="stk38" contextRef="#ctx0" brushRef="#br0">9937 12232 529 0,'0'0'356'6,"0"0"-214"4,54-160-19-4,-41 100-34 0,-3 3-37 2,7 11-8 0,-1 10-8 0,2 12-6-2,-4 3-9 2,5 15-3 0,4 6-7 0,0 0 12-2,5 6 4 2,-8 34-6 0,3 12-13-2,-10 10-8 2,-5 0-14 0,3 0-13 0,-9-3-10 1,0-5-33-3,3-10-42 5,1-7-16-2,-6-37-98-6,3 0-311 9</inkml:trace>
    </iact:actionData>
  </iact:action>
  <iact:action type="add" startTime="97787">
    <iact:property name="dataType"/>
    <iact:actionData xml:id="d43">
      <inkml:trace xmlns:inkml="http://www.w3.org/2003/InkML" xml:id="stk39" contextRef="#ctx0" brushRef="#br0">11147 10939 464 0,'0'0'526'5,"0"0"-339"5,0 0-30-4,0 0-56 1,0 0-46-1,15 246-25 4,-5-112 34-3,-3 16 3 0,6 10-5 2,0-1-10-1,-3-9-18-3,-2-24-10 3,0-22-10 0,-3-28-7 0,-1-31-3-2,-1-22-4 2,3-23-13 0,10-4-45 0,8-55-57-1,16-28-65 0,-26 29-61 1,2-4-415 0</inkml:trace>
    </iact:actionData>
  </iact:action>
  <iact:action type="add" startTime="98049">
    <iact:property name="dataType"/>
    <iact:actionData xml:id="d44">
      <inkml:trace xmlns:inkml="http://www.w3.org/2003/InkML" xml:id="stk40" contextRef="#ctx0" brushRef="#br0">11594 10828 860 0,'0'0'213'8,"-274"-27"-68"-2,88 51 20 0,-11 13-35 3,14 1-26-2,31 6-10 1,26-3-24-2,38-1-29 2,20-10-16 0,27-8-20 0,21-7-5-2,20-7-30 2,0-5-93 0,59 3-73 0,-8-6-59-2,5 2-398 2</inkml:trace>
    </iact:actionData>
  </iact:action>
  <iact:action type="add" startTime="98349">
    <iact:property name="dataType"/>
    <iact:actionData xml:id="d45">
      <inkml:trace xmlns:inkml="http://www.w3.org/2003/InkML" xml:id="stk41" contextRef="#ctx0" brushRef="#br0">11842 12394 485 0,'0'0'364'6,"0"0"-192"1,29-217-31 0,-22 136-44 1,3 7-17 0,5 10-16-2,3 15-16 4,0 13-4-4,5 8-5 2,6 5-6 0,3 3-10 0,8 5-17-2,5 3-6 1,9 7-3 0,0 5-44 3,2 0-36-4,-1 0-87 2,-39 5-78 0,-3 7-259 0</inkml:trace>
    </iact:actionData>
  </iact:action>
  <iact:action type="add" startTime="98583">
    <iact:property name="dataType"/>
    <iact:actionData xml:id="d46">
      <inkml:trace xmlns:inkml="http://www.w3.org/2003/InkML" xml:id="stk42" contextRef="#ctx0" brushRef="#br0">12665 11837 506 0,'0'0'315'4,"0"0"-200"4,0 0-2 0,0 0 1-2,-184 162-26 2,119-114 1 0,5 6-18 0,7 5-19-2,19 3-9 2,11 2-10 0,20-5-2 0,3-9-13-2,10-13-10 3,41-17-7-2,17-20-1 1,3 0-2-2,3-57-6 2,-10-15-3 2,-10-15 8-5,-15-15 0 3,-15 4-2-1,-14 12 4 2,-7 20-3-3,-3 31 3 2,0 23-3 2,0 12 4-5,0 0-1 2,0 47-1 2,0 20 2 0,0 13 22-4,-3-2 4 2,1-3-9 1,2-10 1 0,0-11-12-1,0-17-5 1,0-15-1 0,0-14-14-1,0-8-62 0,0 0-47-1,0-10-109 4,0-12-276-4</inkml:trace>
    </iact:actionData>
  </iact:action>
  <iact:action type="add" startTime="99017">
    <iact:property name="dataType"/>
    <iact:actionData xml:id="d47">
      <inkml:trace xmlns:inkml="http://www.w3.org/2003/InkML" xml:id="stk43" contextRef="#ctx0" brushRef="#br0">12932 12126 805 0,'0'0'221'6,"0"0"-77"2,71-193-57-2,-54 141-22 3,2 8-20-2,1 2-18-1,1 10-12 2,6 13-6 0,6 13 3 0,7 6 16-2,4 15 28 2,0 40-8 0,-8 18-6 0,-7 9-21-2,-14-1-14 2,-10-7-7 0,-5-12-2 1,0-11-6-4,0-19-17 5,0-12-29-1,-10-20-5-5,7 0-41 3,3-14-88 1,0-14-61 1,0-6-237-4</inkml:trace>
    </iact:actionData>
  </iact:action>
  <iact:action type="add" startTime="99323">
    <iact:property name="dataType"/>
    <iact:actionData xml:id="d48">
      <inkml:trace xmlns:inkml="http://www.w3.org/2003/InkML" xml:id="stk44" contextRef="#ctx0" brushRef="#br0">13819 11533 767 0,'0'0'201'8,"0"0"-121"-2,0 0-22 0,0 0 11 2,0 0-6 2,0 0 2-4,-180 92-7 2,163-63-8 0,7 1-19 0,10 2-2-2,0-2 0 2,0 11 0 0,17-3 0 0,22 10 1-1,-1 5-18 0,-5-2 6 1,-5-1-5 0,-15-1-5-2,-13-7 2 3,0-6-8-2,-10-8-2 1,-34-8-7-2,-7-17-1 3,-2-3-17-2,-7-11-43-1,9-43-24 2,18-16-37 1,29 31-48-2,4-4-145 0</inkml:trace>
    </iact:actionData>
  </iact:action>
  <iact:action type="add" startTime="99701">
    <iact:property name="dataType"/>
    <iact:actionData xml:id="d49">
      <inkml:trace xmlns:inkml="http://www.w3.org/2003/InkML" xml:id="stk45" contextRef="#ctx0" brushRef="#br0">14468 10682 617 0,'0'0'229'4,"0"0"-119"4,0 0-33-2,0 0-38 3,0 0-33-2,0 0 10-1,-64-54 2 2,12 40 4 0,1 3-10 0,7 6-3-2,-1 5 0 4,10 0-2-4,6 0 5 2,4 24 12-2,6 9 10 4,6 14 12-4,9-3 5 2,1 4-11-2,3 5-9 4,0 4-6-3,0 7-16 3,0 15 0-5,20 13-2 5,8 13 3-3,8 4 8 1,3 3 11 1,2-4-1-3,-1-7-3 2,-3-4-6 0,-5-6-8 1,-8-7-6-2,-3-15-4 0,-6-16-2-3,-7-20-5 3,-8-16-25 1,0-17-39-2,0 0-36 2,0-5-84 0,0-27-124-2</inkml:trace>
    </iact:actionData>
  </iact:action>
  <iact:action type="add" startTime="100113">
    <iact:property name="dataType"/>
    <iact:actionData xml:id="d50">
      <inkml:trace xmlns:inkml="http://www.w3.org/2003/InkML" xml:id="stk46" contextRef="#ctx0" brushRef="#br0">14455 11407 686 0,'0'0'143'5,"0"0"-9"2,-227 0-54-1,140 0-44 2,3 0-32 2,7 0-4-4,16 0-33 0,22 0-58 2,39 0-183 2,0 0-390-4</inkml:trace>
    </iact:actionData>
  </iact:action>
  <iact:action type="add" startTime="100343">
    <iact:property name="dataType"/>
    <iact:actionData xml:id="d51">
      <inkml:trace xmlns:inkml="http://www.w3.org/2003/InkML" xml:id="stk47" contextRef="#ctx0" brushRef="#br0">14706 11753 380 0,'0'0'408'8,"0"0"-290"-2,0 0 11 2,-123 190-41 0,98-125-39 0,19 3 6-2,6-4 15 2,0-14-16 0,13-13-6 0,21-18-10-2,9-16 7 2,11-3-7 0,4-10-8 0,3-41-24-2,-14-17-4 2,-6-10-4 0,-21-6 0 1,-10 7 1 1,-10 15-8-2,0 14-20-3,0 12-35 0,-13 11-77 3,0 25-86 0,12 0-309-1</inkml:trace>
    </iact:actionData>
  </iact:action>
  <iact:action type="add" startTime="100630">
    <iact:property name="dataType"/>
    <iact:actionData xml:id="d52">
      <inkml:trace xmlns:inkml="http://www.w3.org/2003/InkML" xml:id="stk48" contextRef="#ctx0" brushRef="#br0">15171 12036 717 0,'0'0'215'5,"0"0"-56"1,61-152-28 2,-41 96-20 0,-4 8-37 0,2 6-12-2,1 11-16 4,-2 6-23-4,2 8-7 2,-2 6-10-2,9 2-2 5,3 3-4-6,10 6-6 3,5 0-52-2,2 6-46 4,5 28-85-4,-35-12-64 2,-2-2-701 0</inkml:trace>
    </iact:actionData>
  </iact:action>
  <iact:action type="add" startTime="100849">
    <iact:property name="dataType"/>
    <iact:actionData xml:id="d53">
      <inkml:trace xmlns:inkml="http://www.w3.org/2003/InkML" xml:id="stk49" contextRef="#ctx0" brushRef="#br0">15718 12171 531 0,'0'0'179'2,"0"0"-68"-2,0 0-25 5,0 0-41 0,0 0-11 2,0 0 53 1,-8-152-15 0,8 57-22-3,3 8-14 3,7 13-18 0,4 24-11 0,-7 25-5-1,-1 19 0 1,-5 6 5 0,6 0 4-3,-1 34 10 3,7 20 6 0,7 10-27 0,4 0 2-2,5-7 3 3,-2-15 8-2,-5-17 9 2,-6-15-10-4,0-10 3 4,1 0-4-2,9-13-6 2,5-32-5-3,-1-11 0 3,6-6-1-2,-5 6 2 6,-5 17 0-11,-9 13 0 7,-9 18 2-3,-8 8 0 1,5 0 3 0,-2 30 2 3,9 32 1-4,2 15-6 3,-5-2-2-3,0-14 0 2,-2-14-1-1,-3-13 0 0,-4-16-3 1,0-9-16 0,0-6-32-1,0-3-24 0,0 0-55 1,0-12-95 0,0-5-240-2</inkml:trace>
    </iact:actionData>
  </iact:action>
  <iact:action type="add" startTime="101468">
    <iact:property name="dataType"/>
    <iact:actionData xml:id="d54">
      <inkml:trace xmlns:inkml="http://www.w3.org/2003/InkML" xml:id="stk50" contextRef="#ctx0" brushRef="#br0">16402 11600 387 0,'0'0'231'5,"0"0"-56"4,0 0-24 0,0 0-38-3,0 0-32 2,0 0-17-2,0 0-8 4,196-12-1-4,-120 12 1 2,8 0-3 1,6 0-15-2,10 0-7-1,5 0-14 2,-1-1 1 0,-1-11-3 0,-10 1-8-2,-25 2-1 2,-22 5 0 2,-18-3-1-3,-12 5 1-2,-9-4 2 4,-4-11-6-1,-3-13-2-2,0-19-2 2,0-24-3 0,-7-28 3 0,-27-32 1-2,-12-20 0 3,-8-19 0-3,-9-5 0 3,3-6-3-3,2 14-8 1,4 10-9 2,11 18 0-3,10 23 3 1,7 23 7 1,8 21 7 1,5 30 0-4,9 17 2 4,1 27 2 0,-10 12 2-3,-7 58-2 0,-12 38 10 2,-6 23-5 0,10 15 3-2,2-6-2 3,9-12 2 0,5-29 3-2,11-28-1 0,-2-23 1 0,3-19-1 2,0-12-2-3,0-15 0 2,0-2-2 5,0 0-1-8,3-28-1 0,35-36-1 3,5-21-3 0,6-10-1-2,2 2 1 2,-5 20 0-2,-2 19 1 5,-14 29-1-4,-6 17 2-2,-1 8 0 3,0 8 2 0,12 54 0-2,7 18 8 4,1 14-6-4,-6-6-5 3,0-15 0-3,-9-18-2 2,-5-12-1 4,-7-15-22-8,-12-6-31 2,6-5-20 1,-10-17-112 2,11 0-41-4</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47:19.48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C000"/>
    </inkml:brush>
    <inkml:brush xml:id="br2">
      <inkml:brushProperty name="width" value="0.055" units="cm"/>
      <inkml:brushProperty name="height" value="0.055" units="cm"/>
    </inkml:brush>
    <inkml:brush xml:id="br3">
      <inkml:brushProperty name="width" value="0.05292" units="cm"/>
      <inkml:brushProperty name="height" value="0.05292" units="cm"/>
      <inkml:brushProperty name="color" value="#00B0F0"/>
    </inkml:brush>
    <inkml:brush xml:id="br4">
      <inkml:brushProperty name="width" value="0.05292" units="cm"/>
      <inkml:brushProperty name="height" value="0.05292" units="cm"/>
      <inkml:brushProperty name="color" value="#FF0000"/>
    </inkml:brush>
  </inkml:definitions>
  <iact:action type="add" startTime="17928">
    <iact:property name="dataType"/>
    <iact:actionData xml:id="d0">
      <inkml:trace xmlns:inkml="http://www.w3.org/2003/InkML" xml:id="stk0" contextRef="#ctx0" brushRef="#br0">957 1520 718 0,'0'0'227'13,"0"0"-150"-11,0 0 45 3,0 0 6 1,0 0-44 3,0 0-7-2,0 0-9 1,4 0 6 0,37-17-4-2,16-25-11 2,15-9-11 1,6-9-9-3,8 2-7 2,-2-3-7-1,-7 8-6 1,-9 4 1-2,-13 16-1 2,-13 1 1 0,-10 13-4 2,-13 11 2-3,-11-1-12 1,-3 5-1-2,-5 4-4 3,0 0-1-4,0 0-1 3,0 0 0 0,0 0 0-1,0 0-3 0,0 0 1 1,-25-4-2 0,-31-5 3 0,-21-8 2-2,-20 0-1 2,-14-5-1 0,-9 0 1 0,7-1 0-2,12 2 1 3,9 11-5-2,20 2 5 1,14 2-2-2,11 3-1 3,11 3 2-2,16 0 1 2,7 0-1-4,6 0 1 3,4 0 0 0,3 0 0 0,0 0 0-2,0 14 2 2,0 37-2 1,10 20 2-2,26 19-1-1,13 17-1 2,4 4 1 1,-1-2-1-2,4-7 1-1,-5-21-1 2,-6-13 0 0,-3-21 1 0,-14-15-2-2,-10-15 1 3,-9-12 0-2,0-5-6 2,-2 0-7-4,13-25-9 3,1-42 16 0,2-35 2 0,-4-36 4 0,-6-28 0-2,-13-13-1 2,0-6 1 1,0 10-2-3,0 18 1 1,0 24 2 1,0 39-2 0,0 30 0-2,-3 32 1 2,3 20 0 0,-9 12 2 0,-8 0-1-2,-14 37-1 2,-21 41 7 0,-9 34-4 0,0 20 1-2,0 12-2 2,-1-1-1 0,9-5 0 0,2-10-2-1,15-22 1 0,2-14 0 1,11-19-3 0,11-16-44 0,7-12-58-1,5-45-85 0,0 0-128 1</inkml:trace>
    </iact:actionData>
  </iact:action>
  <iact:action type="add" startTime="19477">
    <iact:property name="dataType"/>
    <iact:actionData xml:id="d1">
      <inkml:trace xmlns:inkml="http://www.w3.org/2003/InkML" xml:id="stk1" contextRef="#ctx0" brushRef="#br0">17862 1534 702 0,'0'0'228'6,"0"0"-136"1,0 0 6-1,0 0-30 3,0 0-36-2,0 0 1 2,147-163 7-3,-70 81-1 1,17 1-3 2,11 2-4-3,6 6-7 2,1 15-6 0,-13 13-4-1,-7 13 11-1,-16 12-8 3,-15 8 10-1,-18 5-1-1,-15 4 2-1,-15 3-7 2,-9 0-6 0,-4 0-7-2,0 0-9 2,0 0 0 3,-32-10-11-6,-27-7-11 3,-25-10 12 0,-13 0 10-2,-17-1 0 2,0-4 2-2,-9 0-1 6,7-6 2-7,14 5-3 4,15 5 1-3,11 1-1 1,18 9 1 1,11 1-1 0,20 8 0 1,11 4 0 0,7 2 0-5,9 3 1 5,0 0 1-1,0 0-1-3,0 0 5 3,0 11 3 1,28 34 2-2,14 28 11 0,11 11-22 0,7 19 2 1,3 11 0-1,0 9 8 1,-8 10 8-1,-2-10 1 2,-12-14-1 0,-6-21 1-2,-18-26-9-1,-5-27-5 5,-6-20 0-4,-4-12-3-3,1-3-2 3,13-5-3 1,9-55-7 0,5-38-8-1,12-45 10 0,-1-35 2 1,-6-21 0-1,1-11-11 0,-16 7-1 1,-2 20-5 0,-11 37-3 0,-1 45 12-2,-3 39 6 2,-3 31 6 0,0 26 2 0,0 5 0-3,-3 3-1 4,-46 56-6-1,-20 37 7-2,-15 39 1 2,-6 28 16 0,-5 1-6 0,9-2 2-2,4-25-8 1,11-22-5 1,11-17 0 0,12-19-2-1,9-14-6 0,7-16-43 2,8-11-69-2,24-38-71 1,0 0-109 0</inkml:trace>
    </iact:actionData>
  </iact:action>
  <iact:action type="add" startTime="20983">
    <iact:property name="dataType"/>
    <iact:actionData xml:id="d2">
      <inkml:trace xmlns:inkml="http://www.w3.org/2003/InkML" xml:id="stk2" contextRef="#ctx0" brushRef="#br0">8954 1829 588 0,'0'0'256'6,"0"0"-190"2,0 0-2-1,0 0 55 1,-193-11-52-1,114 11-17 0,-5 0-6 2,-2 8 4-3,-2 12 0 2,8 7-10 0,-1 8-5 1,1-4-4-5,6 6-5 4,3-1-10 2,-1 1 2-3,5 4-9-1,6 4-3 2,2 11 0-1,5 4 2 3,3 4 2-5,8 4 5 4,5 2 5 1,5 4 4-4,4 1-5-1,1 6-7 4,2 3 0 0,6 4-7-3,0 1 0 0,2-1 1 2,4-3-4 0,12 1 4 1,2-4 7-4,0 5 4 3,18 6-5 0,25 5 7 0,24 6-6-2,18-3 0 2,21-6-4 0,14-4-1-2,21-3-4 2,13-6 0 0,20 3 3 0,23 0-2-2,17-11-1 2,14-2 1 2,5-16 2-4,-4-21-4 2,-16-16-1-2,-29-19 1 4,-30-19-1-4,-26-46-5 3,-27-33 2-4,-17-27 0 5,-24-32-2-4,-34-42 3 0,-26-38-2 3,-15-32 1 0,-60-22-1-3,-30 2 3 2,-24 25 1 0,-16 42-1 0,-31 57 0-2,-11 54-5 2,1 53-5 0,6 34-67 0,131 31-89-2,17 33-179 2</inkml:trace>
    </iact:actionData>
  </iact:action>
  <iact:action type="add" startTime="22408">
    <iact:property name="dataType"/>
    <iact:actionData xml:id="d3">
      <inkml:trace xmlns:inkml="http://www.w3.org/2003/InkML" xml:id="stk3" contextRef="#ctx0" brushRef="#br0">25670 2004 610 0,'0'0'156'9,"0"0"-62"-4,-187 10 24 1,109 21-46 2,-8 7-30 0,5 1-15-2,7 3-4 3,5 8-2 1,2 9 10-4,9 15 12 0,0 10 2 1,2 8-11 1,3 14 3-1,14 11-15 1,7 0-4 2,16 2-7-4,12-8-2 2,4-1-3 2,25-1 3-2,46 7 9-3,33 7 11 5,25 10-16-3,35-4 0 2,30-8 2-5,31-12 1 2,31-21-11 3,23-32 0-3,2-45-3 2,0-13 0 0,-33-83 2-1,-41-45-4 1,-43-43 0 0,-54-44-1-1,-30-27-2-1,-35-14-3 4,-35 5 4-4,-10 8-1 2,-51 14-1 0,-53 29-2 0,-40 33-14-2,-44 43-42 4,-21 35-60-4,108 91-81 0,12 5-275 2</inkml:trace>
    </iact:actionData>
  </iact:action>
  <iact:action type="add" startTime="31479">
    <iact:property name="dataType"/>
    <iact:actionData xml:id="d4">
      <inkml:trace xmlns:inkml="http://www.w3.org/2003/InkML" xml:id="stk4" contextRef="#ctx0" brushRef="#br1">721 8553 610 0,'0'0'292'7,"0"0"-166"0,0 0-9-1,0 0 3 2,0 0-33-1,0 0-2 2,0 0 7-3,-2 20-14 2,2-20-6 0,13 0-13 0,22 0-17-2,32-5-9 2,20-23-11 0,23-9-10-1,16-8 0-1,12-3 4 4,-3 1-2-2,-5 2 11 0,-27 9-9-3,-25 8 1 3,-28 4 3 0,-23 14-2 0,-14 4-5-1,-13 3 1 0,0 3-5 2,0 0-9-1,-3-2-2-2,-37-10-7 1,-24-13-2 1,-25-14 10 0,-11-20 0-2,-15-12 1 2,-10-16 0 0,-4-12-1 0,4 1 2-2,9 6-2 2,23 7 0 0,24 20-1 1,25 21-1-4,21 21-1 3,19 15 2 1,4 8-4-2,0 0 6-1,0 37 2 3,0 41 2-2,1 40 0 1,30 34 0-2,9 31-3 2,13 13 1 0,3 11-1 0,3-12 0-2,-3-28 0 2,-10-36-1 1,-7-44 0-1,-17-43 1-2,-12-32 1 2,13-12-2-1,6-56 0 3,12-51-9-5,7-41 4 2,-8-35-1 1,-7-31 4-2,-14-24 1 2,-19-5 1 0,0 27-1 0,-23 51-3 0,-9 60 3-2,12 52-2 2,-8 50-2 1,-9 14-2-2,-18 79-1-1,-15 48 8 3,-2 37 1-2,-1 21 3 2,6 5 1-4,7-12-4 3,9-20-1 0,9-27-1 1,13-28-1-4,6-20-12 3,11-28-72 0,12-14-49 0,0-52-105-2,16 0-175 2</inkml:trace>
    </iact:actionData>
  </iact:action>
  <iact:action type="add" startTime="32940">
    <iact:property name="dataType"/>
    <iact:actionData xml:id="d5">
      <inkml:trace xmlns:inkml="http://www.w3.org/2003/InkML" xml:id="stk5" contextRef="#ctx0" brushRef="#br1">17748 8478 565 0,'0'0'299'5,"0"0"-141"3,0 0-24-1,0 0-13 2,0 0-29-1,0 0-38-3,80-42-14 3,-12-5-3 0,12-7-2-2,16-5-8 3,12 0-6-1,13 0-3-1,12 5 1-1,-5 13-9 2,-11 10 3 0,-13 13 5 0,-19 14 3 3,-22 4 2-6,-26 0-8 3,-19 0-8 0,-16 0-1-1,-2 0-6 1,-29-9-6-1,-54-10 1 1,-30-17 3-1,-25-6 4 0,-7-15-2 1,-1-8 1 0,-3-12-1-2,20-8 0 3,16 3 2-3,21 4-2 3,29 21 1-2,23 22-1-1,26 18-2 2,11 17 1-2,3 3 1 3,0 59 7-3,12 39-3 3,33 31-1-1,10 29-1 0,4 11 0-2,8 4-2 2,-6-5 1 0,-2-11 3-2,-5-28-3 2,-14-27-1 0,-11-38 1 0,-14-33 1-2,-2-34-2 3,7-6-1-1,16-67-4-1,21-41 1-1,8-49 3 1,11-35-7 1,-4-38 5 1,-2-28-2-3,-24-8 1 2,-23 21-6 0,-23 38 7 0,0 58 1-1,0 60 0 0,-19 57 1 1,-18 38-4 0,-18 46 2-2,-25 66 3 4,-10 45 6-5,-4 41-1 4,5 25-2-3,12 14-1 4,14-7 0-4,6-29-2 2,12-41-1 0,5-49-14-2,1-34-61 1,5-25-45 2,34-52-78-3,0 0-159 2</inkml:trace>
    </iact:actionData>
  </iact:action>
  <iact:action type="add" startTime="34451">
    <iact:property name="dataType"/>
    <iact:actionData xml:id="d6">
      <inkml:trace xmlns:inkml="http://www.w3.org/2003/InkML" xml:id="stk6" contextRef="#ctx0" brushRef="#br1">5890 10882 394 0,'0'0'284'9,"0"0"-192"-1,0 0-42 0,0 0 46-2,0 0-35 0,-165-99-5 3,99 99 5-2,-5 0 4-1,-11 2-2 2,-5 24-15 0,-9 10-5-2,8 3-12 2,1 6-8 0,-6 5-8 0,9 7-1-1,7 11-3 0,3 6 5 2,15 8-3 2,14 9 3-8,9 8 1 6,15 4-5-2,18 7 0 1,3 3-4-1,24 2 2 1,52 0-7 1,29-3 5 0,28-5 5-3,24-4-6 2,24-9 0-2,20-22 5 3,23-18 7-3,16-32 6 2,1-22-2-1,-6-14-5 2,-27-64-7-2,-28-34-4-1,-39-34 1 3,-44-37-5-1,-36-19-3-1,-50-15 0 0,-11 2-1 1,-65 11 0-1,-51 21-2 0,-25 27 1 1,-21 30-4 0,-9 29 4 0,-6 41-9-3,3 30-8 4,8 26-14-2,12 29-36 2,25 44-44-3,103-20-108 5,17-5-338-6</inkml:trace>
    </iact:actionData>
  </iact:action>
  <iact:action type="add" startTime="37639">
    <iact:property name="dataType" value="strokeEraser"/>
    <iact:actionData xml:id="d7">
      <inkml:trace xmlns:inkml="http://www.w3.org/2003/InkML" xml:id="stk7" contextRef="#ctx0" brushRef="#br2">13543 16567 299 0,'0'0'82'9,"0"0"-82"1,0 0-83-6</inkml:trace>
    </iact:actionData>
  </iact:action>
  <iact:action type="remove" startTime="38039">
    <iact:property name="style" value="instant"/>
    <iact:actionData xml:id="d8" ref="#d6"/>
  </iact:action>
  <iact:action type="add" startTime="38047">
    <iact:property name="dataType" value="strokeEraser"/>
    <iact:actionData xml:id="d9">
      <inkml:trace xmlns:inkml="http://www.w3.org/2003/InkML" xml:id="stk8" contextRef="#ctx0" brushRef="#br2">13563 16861 593 0,'0'0'229'12,"0"0"-157"-10,0 0-21 5,0 0-9 1,0 0-37 1,0 0-5-3,-4-6 0 2,4 6-71 0,0 0-226-1</inkml:trace>
    </iact:actionData>
  </iact:action>
  <iact:action type="add" startTime="39723">
    <iact:property name="dataType"/>
    <iact:actionData xml:id="d10">
      <inkml:trace xmlns:inkml="http://www.w3.org/2003/InkML" xml:id="stk9" contextRef="#ctx0" brushRef="#br1">6360 10736 507 0,'0'0'103'7,"0"0"49"1,0 0-27-1,-174-20-43 0,103 20-22 2,-9 0-8-1,-1 0-4-3,-8 0 4 3,5 16-16 0,3 1-6-1,1 2-7 0,8-2-3 3,-1 3-7-4,7 0-7 0,8 5 0 2,-2 11-4 3,7 9 2-6,6 12-2 3,-2 4 5 0,8 10 1 0,9 4-1-1,1 4-2 0,10 5-2 2,1 3 1-3,8 4 2 2,5-3-1-1,7 4 7 2,0 0 11-3,0 1-4 1,36 1 2 2,12-6-8-1,17 0 6-2,27-3-2 2,24 4-3 0,32 1-8-3,33-2-1 3,25-7 0 1,7-10-4-1,10-16 4-3,-13-20-5 3,-13-25 4 0,-24-10-2 0,-17-25 2-1,-20-54-3 0,-24-30 3 2,-12-38-4-4,-22-22-3 3,-12-13 2 3,-16-13 1-5,-16 5-2-1,-14 10 4 4,-17 17-3-1,-3 22 2-1,-29 23 0 2,-55 15-1-2,-44 19-5 2,-49 16 4-3,-24 17-4-1,-16 16-9 5,5 11-32-4,32 18-15 2,26 6-65 1,127 0-74-2,17 6-251-1</inkml:trace>
    </iact:actionData>
  </iact:action>
  <iact:action type="add" startTime="41291">
    <iact:property name="dataType"/>
    <iact:actionData xml:id="d11">
      <inkml:trace xmlns:inkml="http://www.w3.org/2003/InkML" xml:id="stk10" contextRef="#ctx0" brushRef="#br1">23016 10845 373 0,'0'0'161'6,"0"0"-30"2,0 0-16-1,0 0-45 2,-201-96-2-3,114 96-8 3,-13 0-4-3,-13 39-10 2,-9 23-7 0,-9 19 1 0,-2 18-9-2,10 14 2 2,8 10-5 0,22 12-12 1,22 10 0-2,19 10-6 4,28 3-3-6,24-5-5 0,4-7 4 4,81-15-3-2,43-8 8-1,40-12 8 2,22-28 0 2,10-35 13-3,6-48 11-1,-9-20-8 1,-6-81-11 0,-21-37-5 2,-38-35-13-2,-39-34-5 2,-41-11-1-3,-41-11 0 2,-11 19-2 0,-36 33 2 0,-45 34-2-2,-16 40-2 2,-13 30-12 0,-5 29-37-2,5 27-42 2,70 17-88 2,8 24-177-4</inkml:trace>
    </iact:actionData>
  </iact:action>
  <iact:action type="remove" startTime="52477">
    <iact:property name="style" value="instant"/>
    <iact:actionData xml:id="d12" ref="#d10"/>
  </iact:action>
  <iact:action type="add" startTime="52488">
    <iact:property name="dataType" value="strokeEraser"/>
    <iact:actionData xml:id="d13">
      <inkml:trace xmlns:inkml="http://www.w3.org/2003/InkML" xml:id="stk11" contextRef="#ctx0" brushRef="#br2">11917 15315 577 0,'0'0'134'14,"0"0"-105"-13,0 0 57 6,0 0 48-1,0 0-71 0,0 0-34 2,13 17-20 0,-13-17-9 0,0 0-4-2,0 0-6 2,0 0-49 0,0 0-266 0</inkml:trace>
    </iact:actionData>
  </iact:action>
  <iact:action type="remove" startTime="53171">
    <iact:property name="style" value="instant"/>
    <iact:actionData xml:id="d14" ref="#d4"/>
  </iact:action>
  <iact:action type="add" startTime="53181">
    <iact:property name="dataType" value="strokeEraser"/>
    <iact:actionData xml:id="d15">
      <inkml:trace xmlns:inkml="http://www.w3.org/2003/InkML" xml:id="stk12" contextRef="#ctx0" brushRef="#br2">8042 12713 873 0,'0'0'5'14,"0"0"-5"-14,0 0 0 8,0 0 0 0,0 0-31 0,0 0-258-1</inkml:trace>
    </iact:actionData>
  </iact:action>
  <iact:action type="remove" startTime="53840">
    <iact:property name="style" value="instant"/>
    <iact:actionData xml:id="d16" ref="#d0"/>
  </iact:action>
  <iact:action type="add" startTime="53848">
    <iact:property name="dataType" value="strokeEraser"/>
    <iact:actionData xml:id="d17">
      <inkml:trace xmlns:inkml="http://www.w3.org/2003/InkML" xml:id="stk13" contextRef="#ctx0" brushRef="#br2">7829 5303 715 0,'0'0'0'13,"0"0"-56"-12,0 0-19 7,0 0-102-1</inkml:trace>
    </iact:actionData>
  </iact:action>
  <iact:action type="add" startTime="54761">
    <iact:property name="dataType" value="strokeEraser"/>
    <iact:actionData xml:id="d18">
      <inkml:trace xmlns:inkml="http://www.w3.org/2003/InkML" xml:id="stk14" contextRef="#ctx0" brushRef="#br2">17054 8025 462 0,'0'0'79'7,"0"0"-42"2,0 0 72-4,0 0-38 5,0 0-53-4,0 0-9 2,0 0-9-2,0 0-42 4,0 0-170-2,0 0-277-2</inkml:trace>
    </iact:actionData>
  </iact:action>
  <iact:action type="remove" startTime="55854">
    <iact:property name="style" value="instant"/>
    <iact:actionData xml:id="d19" ref="#d2"/>
  </iact:action>
  <iact:action type="add" startTime="55765">
    <iact:property name="dataType" value="strokeEraser"/>
    <iact:actionData xml:id="d20">
      <inkml:trace xmlns:inkml="http://www.w3.org/2003/InkML" xml:id="stk15" contextRef="#ctx0" brushRef="#br2">16749 6472 476 0,'0'0'96'10,"0"0"-8"-3,0 0 44 0,0 0-40-2,0 0-26 5,0 0-22-4,0 0-10 2,-24 0-26 0,18 0-8 1,-4 25-44-3,7-10-134 1,-2-2-449 7</inkml:trace>
    </iact:actionData>
  </iact:action>
  <iact:action type="add" startTime="56056">
    <iact:property name="dataType" value="strokeEraser"/>
    <iact:actionData xml:id="d21">
      <inkml:trace xmlns:inkml="http://www.w3.org/2003/InkML" xml:id="stk16" contextRef="#ctx0" brushRef="#br2">16341 6497 524 0,'0'0'249'5,"0"0"-249"3,0 0-167 0,0 0 76 0</inkml:trace>
    </iact:actionData>
  </iact:action>
  <iact:action type="remove" startTime="56738">
    <iact:property name="style" value="instant"/>
    <iact:actionData xml:id="d22" ref="#d1"/>
  </iact:action>
  <iact:action type="add" startTime="56744">
    <iact:property name="dataType" value="strokeEraser"/>
    <iact:actionData xml:id="d23">
      <inkml:trace xmlns:inkml="http://www.w3.org/2003/InkML" xml:id="stk17" contextRef="#ctx0" brushRef="#br2">24973 5532 743 0,'0'0'13'11,"0"0"-13"-6,0 0-74 0,0 0-70 4,0 0-333-1</inkml:trace>
    </iact:actionData>
  </iact:action>
  <iact:action type="add" startTime="57459">
    <iact:property name="dataType" value="strokeEraser"/>
    <iact:actionData xml:id="d24">
      <inkml:trace xmlns:inkml="http://www.w3.org/2003/InkML" xml:id="stk18" contextRef="#ctx0" brushRef="#br2">32036 7795 563 0,'0'0'65'5,"0"0"-65"3,0 0 0-3,0 0-8 4,0 0-63-1,0 0-80-2</inkml:trace>
    </iact:actionData>
  </iact:action>
  <iact:action type="add" startTime="57744">
    <iact:property name="dataType" value="strokeEraser"/>
    <iact:actionData xml:id="d25">
      <inkml:trace xmlns:inkml="http://www.w3.org/2003/InkML" xml:id="stk19" contextRef="#ctx0" brushRef="#br2">32036 7795 387 0,'-146'-7'255'7,"146"7"-255"-1,0 0-118 4,0 0 95-4,0 0-149 0</inkml:trace>
    </iact:actionData>
  </iact:action>
  <iact:action type="remove" startTime="58034">
    <iact:property name="style" value="instant"/>
    <iact:actionData xml:id="d26" ref="#d3"/>
  </iact:action>
  <iact:action type="add" startTime="58041">
    <iact:property name="dataType" value="strokeEraser"/>
    <iact:actionData xml:id="d27">
      <inkml:trace xmlns:inkml="http://www.w3.org/2003/InkML" xml:id="stk20" contextRef="#ctx0" brushRef="#br2">31614 7717 550 0,'0'0'98'10,"0"0"-98"-6,0 0-48 4,0 0-32 0,0 0-112 0,0 0-136-2</inkml:trace>
    </iact:actionData>
  </iact:action>
  <iact:action type="add" startTime="58651">
    <iact:property name="dataType" value="strokeEraser"/>
    <iact:actionData xml:id="d28">
      <inkml:trace xmlns:inkml="http://www.w3.org/2003/InkML" xml:id="stk21" contextRef="#ctx0" brushRef="#br2">25220 11853 533 0,'0'0'102'7,"0"0"-83"2,0 0 57-2,0 0 16-1,0 0-52 2,0 0-32 0,0 0-8-2,-32 43-12 3,30-43-129-2,2 2-444 0</inkml:trace>
    </iact:actionData>
  </iact:action>
  <iact:action type="remove" startTime="59340">
    <iact:property name="style" value="instant"/>
    <iact:actionData xml:id="d29" ref="#d5"/>
  </iact:action>
  <iact:action type="add" startTime="59344">
    <iact:property name="dataType" value="strokeEraser"/>
    <iact:actionData xml:id="d30">
      <inkml:trace xmlns:inkml="http://www.w3.org/2003/InkML" xml:id="stk22" contextRef="#ctx0" brushRef="#br2">24909 12183 410 0,'0'0'0'8,"0"0"-166"-2,0 0 143 1,0 0 0 0</inkml:trace>
    </iact:actionData>
  </iact:action>
  <iact:action type="remove" startTime="60075">
    <iact:property name="style" value="instant"/>
    <iact:actionData xml:id="d31" ref="#d11"/>
  </iact:action>
  <iact:action type="add" startTime="60080">
    <iact:property name="dataType" value="strokeEraser"/>
    <iact:actionData xml:id="d32">
      <inkml:trace xmlns:inkml="http://www.w3.org/2003/InkML" xml:id="stk23" contextRef="#ctx0" brushRef="#br2">28696 15728 249 0,'0'0'400'10,"0"0"-400"-7,0 0-85 5,0 0 39 2,0 0-108-5</inkml:trace>
    </iact:actionData>
  </iact:action>
  <iact:action type="add" startTime="63248">
    <iact:property name="dataType"/>
    <iact:actionData xml:id="d33">
      <inkml:trace xmlns:inkml="http://www.w3.org/2003/InkML" xml:id="stk24" contextRef="#ctx0" brushRef="#br3">9669 2141 283 0,'0'0'135'7,"0"0"-52"1,0 0 21-2,0 0 11 2,0 0-29 0,24-154 15 0,-24 137-16-2,-8-1-12 2,-15 6 2 0,-6 7-11 0,-19 5-21-2,-20 0 5 2,-16 5-17-1,-15 31 3 2,-11 5-11-3,-8 8-13 2,-2 7 2 1,3-1-6-4,1 6 0 3,8 8-4 0,11 3 4 0,6 14-6-1,8 3 5 1,15 3-4-1,12 8 3 1,9-1 0-1,11 3 1 1,13-1 2 0,10-2 1-1,13 0 1-1,0-1-1 2,0 1 5 0,49-1-3 1,18-3 6-4,27-7-8 3,16-10 0 0,21-5 0 1,12-14-7-4,5-5 5 4,3-15-5-2,2-11 3 1,5-9-4-2,3-16 5 3,-7-3-3-1,-21 0-1 0,-23-35-1-1,-15-14-3 1,-13-16 2 2,-1-16-2-4,-8-15 1 0,-5-22 1 2,-8-14 1 2,-7-11-1-3,-9-12-1-3,-8 0 4 3,-16-4-3 2,-10-1 1-1,-10 2 0-2,0 12-2 1,-13 14 2 2,-23 13 0-2,-15 16 0-1,-5 13-2 3,-11 12 2-2,-1 9 1 1,-6 12-1-2,-9 16 0 2,-6 11-1 0,-22 10 2-2,-10 12-1 2,-8 8 2 0,-3 0 0 0,7 0-2 0,9 19-1-2,6 14-1 3,7 4 2-2,-1 3 0 0,4-1 1 1,2 3 1 2,7 3-2-5,1 3 4 1,16 9-4 3,5 3 6 0,11 11 6-3,7 8 5 0,12 8-4 3,4 3-1 1,13 5-7-4,5 4 1 1,4 2 0-1,10 0-6 5,3 0 5-6,0-5-4 2,0-4 4 1,29-7-5 1,25-7 1-2,15-2 3-1,20-3-2 2,18 4 1 1,19-2-3-3,15 1 1 0,4-2 2 3,8-13-2 0,-5-16 1-2,-12-12 0 1,-11-13 0-1,-18-11 1 4,-18-9-3-3,-11 0-1-3,-14-17 1 2,7-40-4 0,-3-24 3-1,3-26-3 2,7-16 2-1,-2-10-1 1,2-5 2-2,-7 4 0 2,-12 5 1 1,-9 1-1-3,-14 12 1 1,-11 0-2 2,-15 1 3-1,-5 5-2-2,-5 4 1 2,0 1-3-2,-29 11 2 4,-18 6 0-4,-14 15-1 2,-19 14 1-1,-4 14 1 2,-16 14 0-3,-6 8-1 1,-5 6 3 2,-18 3-2-1,-3 6 1-2,-9 3 2 2,0 5-3-1,5 0-3 2,-2 20 2-3,-2 32 1 2,9 19-1-2,1 10 3 4,18 9 1-4,17 0 0 1,3 0 5 2,18 6-4-1,8 3 2-2,12 7 2 2,13 7-1 0,17 13 8 0,12 9 0-1,12 11 4 0,5 3-3 2,51 8-2-1,31-2-11-3,33-1 3 3,21-19-6 0,29-31 2 0,11-37-4-2,10-35 2 1,2-32-5 1,-23 0-14 1,-21-45-7-3,-35-23-16 2,-37-14-6 0,-23-4-50 0,-15-6-43-2,-39 57-66 2,0 9-345 0</inkml:trace>
    </iact:actionData>
  </iact:action>
  <iact:action type="add" startTime="66175">
    <iact:property name="dataType" value="strokeEraser"/>
    <iact:actionData xml:id="d34">
      <inkml:trace xmlns:inkml="http://www.w3.org/2003/InkML" xml:id="stk25" contextRef="#ctx0" brushRef="#br2">16297 7854 248 0,'0'0'220'6,"0"0"-146"2,0 0 37 0,0 0-31 0,0 0-80-2,-36 144-1 1,34-135-14 0,-6-1-17 3,5 1-16-4,3 2-13 1,0-9-58 1,0 2-313 1</inkml:trace>
    </iact:actionData>
  </iact:action>
  <iact:action type="remove" startTime="66469">
    <iact:property name="style" value="instant"/>
    <iact:actionData xml:id="d35" ref="#d33"/>
  </iact:action>
  <iact:action type="add" startTime="66475">
    <iact:property name="dataType" value="strokeEraser"/>
    <iact:actionData xml:id="d36">
      <inkml:trace xmlns:inkml="http://www.w3.org/2003/InkML" xml:id="stk26" contextRef="#ctx0" brushRef="#br2">16210 8264 328 0,'0'0'52'10,"0"0"-52"-6,0 0 0 3,0 0-19 1,0 0-165-1</inkml:trace>
    </iact:actionData>
  </iact:action>
  <iact:action type="add" startTime="68590">
    <iact:property name="dataType"/>
    <iact:actionData xml:id="d37">
      <inkml:trace xmlns:inkml="http://www.w3.org/2003/InkML" xml:id="stk27" contextRef="#ctx0" brushRef="#br3">8812 1920 326 0,'0'0'258'4,"0"0"-120"3,0 0-28 1,0 0-7-1,0 0-60 0,0 0-11 0,0 0 47 2,-143-4-20-1,72 4-3-3,-12 0-12 3,-8 19 11 0,-5 3-6 1,-5 5-20-4,5-2-5 3,3 4-5 0,5 1-11 1,6 4-2-3,9 8 2 5,0 5-7-6,9 8 6 3,6 9-3-1,5 1 6 0,3 1-4 1,1 8 2 1,9 2 1-3,3 8-7 2,10 12 5 2,4 1 3-5,10 6 9 1,8-6-9 2,5-4 8 2,0-2-4-3,0-2 2-1,41 0-7 3,15 5 9 1,20-3-2-4,9 3-8 0,22-4 2 2,14-2-9 2,12-10 3-2,12-14-2-2,10-4 1-1,0-9-3 3,9-10 0-1,-3-4 0 1,-4-9 0-1,-10-3 0 1,-6-9 2 0,-13-6-4-3,1-10 4 4,-8 0-4-2,-5-6 0 1,-7-31 1 0,-9-12-6 1,-3-5 3-4,-7-8 1 4,-3-3-4-1,-3 1 7 0,-4-4-4-2,-6-2 4 1,-3-6-1-1,-8-6-2 4,-2-2 4-4,-4 0-1 1,-5 5 0 1,-6 0 0 2,-8 4-1-3,-5-7 1-1,-9-9-1 0,-13-8 0 5,-11-7 0-4,0-3 0 0,0-1-3 0,-32 8 4 5,-14 3-3-7,-13 3 2 2,-10 5-1-2,-3 4-1 6,-9 3 4-8,-9 11-2 6,-7 9 2-3,-8 10-1 4,1 11 0-4,-9 13-1 2,-12 8 1-1,-7 5 2 3,-2 2 2-4,3 2-4 1,8 1 0-1,-2 5-2 4,5 0 0-4,-2 4 1 2,3 3 1 0,5 0 2 1,11 3-1-3,6 19 2 1,7 0-1 1,3-1 5 0,9-2-6-2,-2 5 5 2,3 0-5 1,3 4 5-2,5 6-4-1,1 0 3 2,4 2-1 0,4 8-3 0,4-4 2-1,2 6-2 0,6 1 4 1,2 4-3 0,0-6 3-2,-1 0-2 2,2 2-2 0,0 2 2 0,5 6-2-3,-1 8 1 4,6 2-1-1,2 7 1 0,5 4 0-2,10 3 8 2,-3-7 1 0,13 0 1 0,3-2-3-2,5 0 0 0,0 6 3 4,10 6-2-2,32 4 4-2,19 13 1 0,12 4 5 4,12 4-13-2,10-4 1-2,18-9-2 1,24-12-3 2,27-14-1-1,30-6-2-2,18-5 0 2,17-2 1 0,-1-5 1 0,-10-2-2-2,-18-18 4 1,-18-6-3 2,-19-19 4-1,-9-5-4-2,-9-9-1 1,-14-38-3 2,-2-21-4-3,-2-10 4 2,-5-18-3 0,-6-18 6 0,-16-19-3-2,-19-30 2 2,-20-20-1 0,-18-23 0 0,-27-10-1-2,-16 12-1 2,0 14-3 0,-48 27-19 0,-21 27-31-2,-18 25-26 2,-10 35-15 0,1 43-54 0,60 33-141-2,4 33-801 2</inkml:trace>
    </iact:actionData>
  </iact:action>
  <iact:action type="add" startTime="70974">
    <iact:property name="dataType"/>
    <iact:actionData xml:id="d38">
      <inkml:trace xmlns:inkml="http://www.w3.org/2003/InkML" xml:id="stk28" contextRef="#ctx0" brushRef="#br3">8628 4072 373 0,'0'0'190'5,"0"0"-75"1,0 0-36 2,0 0 0 1,-213 132-43-2,145-67-16-1,-8 14-7 2,-2 5-1 2,4 2 0-4,-3 8-4 0,5 9 5 1,8 11-5 3,0 17 6-4,6 10-3 1,15 7 14 1,2 15 0 5,15 6-9-9,10 7 0 2,12 5 9 1,4-7 4 3,0 1-8-3,0-5 10 1,0 1-13 1,-13-6 2-1,-10-12-9-2,-18-5-2 0,-11-15-1 4,-21-6-6-2,-16-21-2 2,-22-10 0-7,-2-12 2 5,0-2-2 4,9-1-1-9,10 7-3 6,7 4 4-3,3 9 0 2,7-2 0-2,10 2 1-1,6-2 0 5,9-1-2-2,7 10 4-2,12 2-3 2,2 3 1 0,2-2 1-2,5-10 2 2,5-15 2 0,3-9 0 0,9-13-5 0,7-12 4 0,-2-8 4-2,2-7 9 2,0-10-18-3,0-4 12 4,-3-4 19-1,-5 7-12 0,3 0-17-2,-8 4-2 2,0-3 1 0,0 2 0 0,-1-6-2-2,4-4 0 2,1-4 0-1,2-2 2 1,-1 2-2-1,-2-1 1 1,0-1-1 0,-3 14-1 0,0-3 2-2,-2 8-2 2,2 4 4 0,2-3-4-2,-1 0 3 2,4-2-2 0,6-5 2 0,-1-4 0-2,3 9-1 2,0 9 1 0,0 17 0-1,0 7-1 0,0 5 3 2,0 0-1-2,0-16 3 1,0-17-4-2,-3-11 3 2,-4-13-4 2,-3-6-2-4,3 0-1 0,-5-3-4 2,11-3 7 0,-2 0 0 0,3 0-1-2,0 0 3 2,0 0-4-1,0-7-3 0,0-23-3 1,0-10 8 0,0-5 2 0,0-9-2-2,-10-4 2 2,-3-7-2 2,-1-6 1-4,3-4-2 0,-5-8 1 2,0 1 0 2,-4 3 0-4,-5 11-1 0,-7 18-1 2,5 6-4 3,2 11-1-6,6 14-3 1,9 6 7 2,3 6 0 0,7 7 3 0,0 0 1-2,0 0 0 2,0 17 20 2,0 37 12-4,0 25-6 0,4 10-12 4,12 5 34-3,4 3-1 0,4-1 8 1,-4-8-11 0,3-6 12-2,2-8-7 2,-7-20-8-2,-3-19-6 5,-2-23-20-6,6-12 20 1,16-12-13 2,10-32-17 3,20-20-4-4,-1-11-2-2,8-4 1 2,8-9 0 3,-5-2 0-4,8-6 0 2,-2 5-1 0,-3 5-4 0,-5 22 2-1,-10 19-16 1,-10 23-65-1,-1 19-88 1,-48 3-48-2,1 16-146 2</inkml:trace>
    </iact:actionData>
  </iact:action>
  <iact:action type="add" startTime="73936">
    <iact:property name="dataType"/>
    <iact:actionData xml:id="d39">
      <inkml:trace xmlns:inkml="http://www.w3.org/2003/InkML" xml:id="stk29" contextRef="#ctx0" brushRef="#br4">5955 10791 600 0,'0'0'208'6,"0"0"-129"2,0 0 28-2,0 0-36 3,-206-45-33-2,147 45 1-1,1 0 2 2,-10 0-15 0,4 20 6-2,-1 2 4 2,-2 7 4 0,2 4-10 0,1 3-10-2,6 4 1 2,3 8-11 0,3 3-1 1,4 7-5-4,3 7 5 4,6 5 3 0,3 6 4 1,4 5 3-4,7 1-4 1,2 5 0 1,7 6-6 0,6 1 4-2,10 0-5 1,0-3 4 2,0-2-4-1,6-7 2-2,21-4 0 1,14-7 4 1,14-1-3 1,10 1-4-3,12-4 2 2,19 3-8 0,8-9 5 0,18-7-5-3,17-12 2 4,10-10-3-2,13-14 1 1,5-6-1-2,-6-4 1 2,0-5 1 0,-18 3-1 2,-11-6 3-3,-6 0-2-3,-5 0 2 4,-12-6-3 0,-1-30-1-2,-12-18 1 2,-8-13-2 0,-7-17-1-1,-14-12-3 0,-9-8 4 0,-7-11-1 2,-6-5 1-1,-15-7 1-2,-5-2-2 2,-19 1 1 0,-6 2 1 0,0 5 0-2,-10 1 0 2,-27 8 0 0,-16 1 1 0,-13 13-1-2,-10 11 1 2,-17 8-3 1,-3 12 1-4,-15 14 1 3,-7 8 0 0,1 15-1 0,-4 9-1-2,1 7 0 2,-13 12 0 0,1 2 1 0,-9 0 1-2,1 0 0 2,3 20 0 0,10 1 0 0,11 5 3-3,12-7-1 3,2 1 3 0,12-5 5 1,6 7-9-4,4 0 7 4,14 13-3-2,2 5 8 2,2 12 5-3,9 9 3 2,-2 5-11-1,2 0 0 2,9-1-2-3,-1 2-5 2,6 4 0 0,3-1-2 0,4 6 3-2,7 3-3 2,5 2 3 0,16 3-3 0,4 7 5-2,0 4 1 2,17 1 1 0,30-2 2 0,18 8-2-2,16 3 0 2,10 4-5 0,14-1-1 0,15-3-1-2,16-15 1 2,18-14-1 0,23-21 0 0,27-17-1-2,11-19 2 2,9-12-4 0,-12-7 6 0,-12 0-4-2,-15-18 0 2,-19-18 4 0,-16-15-3 0,-19-16-2-2,-19-18 0 2,-15-10-4 0,-13-12 3 0,-12-11-3-2,-8-9 5 3,-18-13-3-2,-15-13 1 2,-18-11-3-4,-13-5 4 3,0 0-2 0,-20 10 0 0,-33 13 1-2,-8 28-1 2,-18 21 2 0,-15 18-4 0,-18 21 5-2,-21 10-2 2,-21 4 2 0,-13 7 0 0,-1 3-4-2,-9 8 4 2,-1 12-2 0,-3 14 1 0,1 0-1-2,12 14-2 2,11 34 8 0,14 5-5 0,9 9 2-2,13 5 1 2,13 0-1 0,16 7 2 0,12 2 4-2,15 8-5 2,8 10 2 0,18 4-3 0,11 2 0-1,15-7-1 0,13-3-1 1,0-14-34 0,47-8-64-2,14-8-60 2,-24-56-105 0,-5-1-293 0</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4:07:10.749"/>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Property name="color" value="#00B0F0"/>
    </inkml:brush>
    <inkml:brush xml:id="br5">
      <inkml:brushProperty name="width" value="0.055" units="cm"/>
      <inkml:brushProperty name="height" value="0.055" units="cm"/>
    </inkml:brush>
  </inkml:definitions>
  <iact:action type="add" startTime="644">
    <iact:property name="dataType"/>
    <iact:actionData xml:id="d0">
      <inkml:trace xmlns:inkml="http://www.w3.org/2003/InkML" xml:id="stk0" contextRef="#ctx0" brushRef="#br0">7786 1967 505 0,'0'0'327'15,"0"0"-185"-15,0 0-46 6,0 0-14 2,0 0-34-1,-165-3-2 2,121 3 13-3,1 0-6 1,-1-7-11 2,1 2 1-3,-4 3-10 2,-1 2 5 2,-1 0-6-4,1 0 4-1,-8 0-7 4,-5 0-5-2,1 0-11 2,-3 0-6-3,3 2-2 4,7 7 0-1,0 2 5-4,4 4 4 3,-3 2 4 1,6 1-7-4,4-1 3 1,-5 3-2 4,-2 4-1-4,1-5-7 3,-6 6 0-4,8-5-2 5,-3 2-1-4,5 6 2 2,4-3-2 0,8 4 3 0,0 2-1-2,-4-3 10 2,8-1-6 0,1 2 3 0,-2-3-4-2,1-2-4 2,2 1-2 0,3 0 1 0,0 7 1-2,2 2-2 2,1 5 4 0,4 3-3-2,4 3 4 2,-1-3 0 0,6 4 0 1,-3-8-1-4,0 6 1 3,-2-6 0 1,4 1-4-2,-4 0 1-1,5 1-1 4,-1-1 1-4,6-2-2 0,2-1 4 2,0 2 4 2,0-6 3-4,0 0-1 0,2-7-2 4,20 0 5-4,7 0-6 3,5 4 3-2,8 2-7 0,-2 0 2 0,4-1 1 0,-4 2 0 3,4-2-3-3,-1-2 2-2,-2 0 1 4,2-3-4-2,4-1 1 2,3-2-2-3,4 3 6 2,-3 0-7 0,2 4 0 0,0-1 1-2,-8-1 1 2,10-3-2 0,-3-5 0-2,0 3 3 2,5-5-2 0,0 0-1 0,1 0 1-2,5-1-1 2,3-2 0 2,-5 2 0-4,3-8-2 0,-4 2 1 4,-7-3 1-4,-5-2-2 0,4-3 1 2,-7 1 1 1,-1-3-2-2,5 3 4-1,-6-1-4 3,-2-2 3-2,2 4-1 1,-2-4 0-3,3 0 1 6,2 0-3-5,0 0 1 2,2 0 1 0,-4 0 0-1,-4-4-1 0,-4 2 2 1,1-1-1 0,-10 0 1 0,5 1 0-2,-4-1-2 2,-2-6 2 0,4-1-4-2,-2-7 3 2,1-10-3 0,-2 0 3 0,-1-1 0-2,-1 5 1 2,-2 4-1 0,-2 2 0 0,-8 5 1-2,-3 2-3 2,-3-1 5 0,6-10-6 0,0-12 2-2,3-12 1 4,1-15-3-5,-2 2 3 2,1-1 0 1,-3 5 0 2,-6 4-2-4,0 6 4 0,2 0-4 4,-2 8 4-4,2 2-3 1,-5 3 1 0,4 4 0 3,0-1-1-5,0-6 3 4,-6-9-4-2,3-5 3 1,-5-5-2-1,6-5 0 0,-6-4 1 1,2-2 0 0,0 6 0-1,-2 2-2 1,0 2 2 1,0 5 0-2,0-5-1-1,-2-2 0 2,-16-4-2 0,-11-4 1-3,-6 2 4 4,-1 6-4-2,-5 3 2 2,-10 10-1-3,-2 4 0 1,-10 5 0 2,-3 6 0-2,-2 4-1 0,-2 0 2 2,3 7-11-2,-7 1-38-2,3-1-50 7,-1-3-50-4,52 15-65-1,-1 5-228 0</inkml:trace>
    </iact:actionData>
  </iact:action>
  <iact:action type="add" startTime="6913">
    <iact:property name="dataType"/>
    <iact:actionData xml:id="d1">
      <inkml:trace xmlns:inkml="http://www.w3.org/2003/InkML" xml:id="stk1" contextRef="#ctx0" brushRef="#br0">14967 13216 453 0,'0'0'295'6,"0"0"-130"4,0 0-31-7,0 0-19 5,0 0-25 1,0 0 14-3,0 0-20 1,0 0-10 3,-3 10-10-3,3-8-5-1,0-2-7 2,0 3 13 0,0-3-9-1,7 0-3-1,25 2-11 2,13-2-13 2,10 3-3-4,6 0 10 3,7-1 1-1,9 3-23-2,-2 2-14 2,6-2 0 1,1 3 0-3,5-1 0 0,2 2 0 3,3-4 0-3,-4 1 0 2,-7-2 0 1,-1 0 0-1,-9 2 0-1,-4-3 0 0,2 2 0 1,-3-3 0 0,3 1 0-1,2 0 0-1,-1-3 0 3,4 0 0-2,-2 0 0-1,-7 0 0 2,-5 0 0 0,-11 0 0 0,-1 0 0-2,-7 0 0 2,-8 0 0 0,3 0 0 0,-5 4 0-1,0-3 0 0,-2 3 0 1,3 1 0 0,-4-2 0 0,5-1 0-2,-2 2 0 2,-2-4 0 1,-5 0 0-2,-3 0 0-1,-1 0 0 2,-4 0 0 0,-2 0 0 0,-1 0 0-2,0 0 0 2,-7 0 0 0,-4 0 0-2,-2 0 0 2,0 0 0 0,0 0 0 0,0-4 0-2,0 4 0 4,0 0 0-4,0 0 0 2,0 0 0 0,0 0 0-2,0-8 0 3,-8-3 0-1,-28-5 0-1,-4-13 0-1,-5-4 0 2,-8-10 0 0,6-4 0 0,-7-8 0-2,-1-3 0 2,10 1 0 0,-6 7 0-2,11 8 0 2,6 12 0 0,2 10 0 0,12 3 0-2,10 9 0 2,0-1 0 0,3 6 0 0,4 3 0-2,3-4 0 3,0 4 0-2,0 0 0 1,0 0 0-2,0 0 0 2,0 0 0 0,0 0 0-2,0 0 0 2,30 27 0 0,11 10 0 0,11 10 0 0,-4 4 0-2,-8 1 0 2,1-1 0 1,-5-8 0-2,-8-4 0-1,1-9 0 2,-9-4 0 0,3-3 0 0,-7-5 0 0,-4-1 0-1,1 2 0 1,-5-4 0 1,0 0 0-5,-4 1 0 4,-4-4 0 0,0 5 0 0,0 0 0-2,0 0 0 1,0-4 0 1,0 2 0 0,0-1 0-1,0-2 0 0,-4 1 0 2,-12 4 0-2,-7 0 0 2,-5 0 0-1,-5 0 0-2,-4-4 0 0,1 2 0 4,4-8 0-2,12-3 0-2,7 2 0 3,3-6 0-3,4 0 0 1,-1 3 0 0,-11-3 0 1,-8 5 0 0,-7 0 0-2,-6 3 0 3,6 1 0-1,8-2 0-3,2-2 0 3,11-2 0 1,8-3 0-2,2 0 0-1,2 0 0 2,0 0 0 0,0 0 0 0,0 0 0 1,0 0 0-3,0 0 0 1,0 0 0 2,0 0 0-3,0 0 0 2,0 0 0 0,0 0 0 0,0 0 0 0,31 0 0-2,9-12 0 2,4-8 0 0,7-3 0-2,-5-1 0 2,0 1 0 0,-1-5 0 0,-10 5 0-2,-2-2 0 2,-5 3 0 0,-5 4 0 0,-8 2 0-2,-1 6 0 2,-5 1 0 0,-3 3 0 0,1 3 0-2,-4 0 0 4,0 3 0-4,-3 0 0 2,0 0 0 0,0 0 0-2,0 0 0 2,0 0 0 0,0 0 0 0,0 0 0-2,0 0 0 2,0 0 0 0,0 0 0-2,0 0 0 2,0 0 0 0,0 0 0 0,0 0 0-1,0-9 0 1,0-5 0-1,0-11 0 1,-3-12 0-2,-18-1 0 2,1-13 0 0,-3-3 0 0,3-10 0-2,-1-1 0 2,3 6 0 1,3 9 0-4,2 16 0 4,0 9 0-2,0 8 0 1,6 5 0-2,2 2 0 2,5 7 0-1,0 1 0 1,0 2 0 1,-4 0 0-1,2 0 0-2,2 0 0 1,0 0 0 2,0 0 0-3,0 0 0 2,0 0 0 0,0 5 0 0,0 14 0-2,0 1-48 2,0-8-56 0,6-7-28 0,2-5-79-2,-8 0-44 2,0 0-166 0</inkml:trace>
    </iact:actionData>
  </iact:action>
  <iact:action type="add" startTime="8847">
    <iact:property name="dataType"/>
    <iact:actionData xml:id="d2">
      <inkml:trace xmlns:inkml="http://www.w3.org/2003/InkML" xml:id="stk2" contextRef="#ctx0" brushRef="#br0">17201 13284 672 0,'0'0'238'8,"0"0"-131"-2,0 0-27 2,0 0-19-3,0 0 24 3,0 0 8 0,0 0 2 0,-158-2-22-2,87-7 2 2,-9-1 0 2,-6 3-14-3,1 1-10-1,2 1-8 2,-1-4-11-1,3 4-10 2,-3 0-2-4,-6 1-10 3,0-2 4 1,-4 3 2 0,4 1 7-3,-1 0 0 2,7-5-9 0,-2-4 2 0,15-3-6-1,0-3 1 2,6 1-6-1,4-5 0-1,1 5-3-1,-3 4 1 1,6 0 0 2,9 5-2-2,-2 1 4-1,6-5-2 3,1 3-3-2,-1 3 0 2,5-5 0-3,3 7 0 2,4-1 0-1,7 4 0 2,5-3 0-4,8 3 0 2,8 0 0 1,0 0 0 0,4 0 0 0,0 0 0-2,0 0 0 2,0 0 0 0,0 0 0-2,0 0 0 2,0 0 0 0,0 0 0 0,0 0 0-2,0 0 0 2,4 0 0 0,37 0 0 0,11 0 0-2,13 5 0 2,13 10 0 0,2-2 0 0,13 1 0-2,5-4 0 2,2 2 0 0,8 3 0 0,-3 2 0-2,-10 3 0 1,-5 2 0 2,-9-3 0-3,-7 4 0 3,8-1 0-2,-1-5 0 1,6-4 0 0,0-1 0-1,3-5 0 0,-13-2 0 1,-6 1 0 0,-7-2 0-3,-8 6 0 3,1-5 0 0,-9 0 0 1,4-2 0-3,-7 4 0 2,-5-6 0 0,0 3 0 0,-13-2 0-3,-5-2 0 6,-8 3 0-5,-3-3 0 1,-9 0 0 0,-2 0 0 1,0 0 0 0,0 0 0-2,0 0 0 2,0 0 0 2,0 0 0-4,0 0 0 3,0 0 0-4,0-9 0 2,-30-29 0 1,-16-19 0 1,-14-7 0-1,-4-15 0-3,-4-9 0 4,6-1 0-2,4 7 0 0,7 16 0 1,8 21 0-1,4 13 0 1,11 12 0-1,6 8 0 1,8 7 0 0,5 3 0 0,5-1 0-2,4 3 0 2,0 0 0 0,0 0 0 0,0 0 0-3,0 0 0 4,0 0 0-2,0 0 0 2,16 13 0-3,29 31 0 1,18 11 0 2,3 1 0-4,0 0 0 4,-5 2 0-1,-7-11 0 0,-11-6 0 0,-4-6 0-1,-11-13 0 0,-8-5 0 0,1-9 0 2,-5 1 0-4,-5-4 0 4,-2 4 0-2,-2-7 0 2,-1 5 0-3,-2-5 0 1,-4 0 0 2,0-2 0-1,0 0 0-3,0 4 0 4,0 5 0-1,0 8 0-1,0 10 0 0,-4 10 0 1,-18-4 0 0,-8 3 0 0,-8 1 0-1,-1-3 0 2,-6 0 0-3,-1-3 0 1,-11-1 0 0,0 2 0 2,-3-5 0-2,7 3 0 1,4-3 0 0,7-7 0-3,9-6 0 4,8-6 0-1,9-3 0-2,9-5 0 2,4 0 0 0,0 0 0 0,3 0 0-2,0 0 0 2,0 0 0 0,0 0 0-1,0 0 0 0,0 0 0 1,0 0 0 0,0 0 0 0,0 0 0-2,18 0 0 2,13 0 0 0,10-8 0-2,-9-6 0 2,-10 6-63-1,-9 8-124 2,-13 0-171-3,0 0-991 4</inkml:trace>
    </iact:actionData>
  </iact:action>
  <iact:action type="add" startTime="12693">
    <iact:property name="dataType"/>
    <iact:actionData xml:id="d3">
      <inkml:trace xmlns:inkml="http://www.w3.org/2003/InkML" xml:id="stk3" contextRef="#ctx0" brushRef="#br1">4706 10665 122 0,'0'0'672'5,"0"0"-487"6,0 0-98-4,0 0-7 0,0 0-37-2,0 0 6 3,-3-37 23 0,-23 27-13 0,-2 0-15-1,-13 2 5 0,5-1-4 1,-4 6-5 0,-7 3 4-2,1 0-2 2,-2 0-12 0,-4 0-3 0,4 0-15-2,0 0 2 2,2 0-1 0,-1 12-2 1,4-1 3-1,-1 6 1-2,-5 5 1 2,4 0-2 0,2 5 2-1,-1-2-4-1,4 0 8 2,1 0-2 0,5 1-7-1,-2-4-4 0,8 3-4 2,-1-3 6-2,2 1-5-1,2 2 6 2,-4 4 0 0,6 1 4 0,-2 4-5-1,-1 5 2 0,6 1-3 1,-3-3-4 1,5 5-1-4,-2 2 0 3,-2 1 1 1,4-2-2-2,-4 0 0 0,7-5 0 0,2-1 3 2,0-1 5-2,0-1-3 0,3-3 1 0,6 2-5 2,-2-2 2-2,6-2-4-1,0 2 10 4,0 7-7-4,0-4 4 3,0 5-8-3,0-1 4 1,0-2-4 2,16 8 0-2,4 1 0 0,3-2 0 1,2-3 0 0,-2-4 0-2,11 0 0 2,-4 2 0 0,6-2 0 0,2 0 0-2,4-3 0 2,1-4 0 0,-1 1 0 0,14 2 0-2,-3-3 0 4,7-3 0-4,0-2 0 2,4-5 0-2,0-3 0 4,1-8 0-4,3-1 0 2,-7-3 0 0,6-1 0 0,-13-3 0-3,2 6 0 3,-5 1 0-1,0-3 0 3,-5 4 0-4,2 0 0 2,-3-7 0-3,0 5 0 4,5-5 0-1,-2 0 0 0,4 2 0-3,-2-4 0 6,0 0 0-5,-3 0 0 1,1 0 0 1,-2 0 0 0,0-6 0-2,2-5 0 3,-4 2 0-2,-4 4 0 2,-3-2 0-4,2 2 0 3,1 0 0-1,-3-2 0 0,-1 2 0 1,-1 3 0 1,2-7 0-2,-1 5 0 0,-2-3 0 0,-4 2 0 3,-1 0 0-5,-4-5 0 2,-6 0 0 1,1 0 0 0,-3 0 0-2,2-2 0 3,4-5 0-1,-1-2 0-1,1-7 0 0,3 1 0 0,1 3 0 2,-7 0 0-1,3 2 0-1,-6-2 0-1,4 2 0 2,-7-6 0 0,-1 1 0-1,-5-4 0 1,0-6 0-1,-3-2 0 2,-3-8 0-4,-2-2 0 3,0-2 0 0,0 4 0 0,0 4 0-2,0 9 0 2,0 4 0 0,0 4 0 0,0 0 0 0,0 1 0-2,0-2 0 2,0-5 0 1,0 1 0-1,-2-1 0-3,-11-4 0 5,1 0 0-4,-1 3 0 2,3-3 0-1,-3 2 0 0,0-3 0 2,-2 1 0-1,-1 7 0-3,0-3 0 4,-4 8 0-2,3-5 0 2,-7-2 0-4,1-1 0 3,-1-2 0 1,-5 4 0-1,-2 0 0-3,-2 0 0 3,-1 0 0 0,-3-3 0 1,1 3 0-4,-11-3 0 4,4 3 0-1,-1 1 0 0,1 1 0-2,-2-2 0 1,-7 1 0 2,7 0 0-2,-3 4 0 0,-2 4 0 0,7 6 0 2,0 4 0-2,-10-2 0 0,10 1 0 2,-6 3 0-1,1-5 0 0,4-3 0-3,2 5 0 2,3 0 0 2,6 0 0-1,5 3 0-3,1 0 0 3,6 4 0 1,7-5-36-2,-4 2-120 0,16 3-64 0,-4 3-163 2</inkml:trace>
    </iact:actionData>
  </iact:action>
  <iact:action type="add" startTime="25083">
    <iact:property name="dataType"/>
    <iact:actionData xml:id="d4">
      <inkml:trace xmlns:inkml="http://www.w3.org/2003/InkML" xml:id="stk4" contextRef="#ctx0" brushRef="#br2">30104 6628 76 0,'0'0'783'8,"0"0"-580"2,0 0-93-4,0 0-25 1,0 0-35 3,0 0 0-4,0 0 2 0,22-10-15 2,-3 5 2 1,7 1-6-3,-3-2 1 1,9 1-2 1,1 3 6-2,7-1 9 3,0-1-7-2,1 1-9 0,5-2 3 0,0 5 2 3,5-2-11-4,-2 2 3 5,4 0-10-5,2 0 1 1,3 0-6 3,-2 0 2 0,8 0-1-5,-2 0-1 1,-4 0-1 0,2 0-6 5,4 0 7-7,-6 0-5 4,5 0 6 1,-3 0-1-3,1 7-2 0,-5 3-2 3,4 0-3-2,0-1-6-1,3 0 0 2,5-7 0 2,4 0 0-4,-1-2 0 3,-4 0 0-2,-6 5 0-1,-2-1 0 3,2 0 0 0,0-4 0-5,-1 0 0 5,0 0 0 0,0 0 0-3,1 0 0 1,3 0 0 2,5 0 0-3,-2 0 0 2,-2-4 0 0,6-5 0 0,-6 1 0-2,-1 1 0 2,0 0 0 0,-8 2 0-2,-6 2 0 2,0 1 0 0,-12-5 0-2,-2 2 0 2,-8 2 0 0,-1-2 0-2,-11 5 0 2,-4 0 0 2,-8 0 0-5,-4 0 0 4,0 0 0-1,0 0 0 0,0 0 0-2,0 0 0 2,0 0-83 0,-7 0-51-2,-18 13-101 2,9 1-66 0,-2 3-372-2</inkml:trace>
    </iact:actionData>
  </iact:action>
  <iact:action type="add" startTime="27816">
    <iact:property name="dataType"/>
    <iact:actionData xml:id="d5">
      <inkml:trace xmlns:inkml="http://www.w3.org/2003/InkML" xml:id="stk5" contextRef="#ctx0" brushRef="#br2">30038 10672 388 0,'0'0'494'8,"0"0"-325"-1,0 0-22 2,0 0-39-5,0 0-31 5,0 0-12-2,76 17 4-1,-45-17-20 2,7 4-5 0,9-4-5 0,1 2 1 0,9-2 5-2,-4 0-3 2,1 0-9 0,0 4-7-2,-2 1 2 2,7-3-9 0,1 4 2 0,2-2-6 0,2-1 1-2,-3 10-1 3,7-1 0-2,4-2 1 2,4-1-5-3,-1 2 4 1,3-2-5 1,-2-1 3 0,-13-1-5-2,3 0 2 3,-7-4-10-2,-5 2 0 0,1 0 0 1,-7 2 0-1,2 1 0 2,4 1 0-4,0-1 0 4,2 0 0-1,7-4 0 1,-5-4 0-3,1 0 0 1,-7 0 0 1,-7 0 0 0,-10 0 0 1,-6-8 0-4,-12 1 0 2,4 2 0 2,-3 1 0-3,-2 1 0 2,3 1 0 0,7-3 0 0,-3 2 0-2,-2 0 0 3,2 3 0-2,-3 0 0 1,5 0 0 0,1-4 0-2,3 3 0 2,0-3 0 0,7 4 0-2,5 0 0 2,-2 0 0 0,6 0 0 0,0 0 0-2,1 0 0 2,-4 0 0 0,2 0 0 0,-1 0 0 0,2 0 0-3,-7 0 0 4,-3 0 0-1,-1 0 0 1,-9 0 0-3,-2 0 0 2,-5 0 0-2,-5 4 0 4,-6-3 0-5,2-1 0 3,-7 0 0 0,0 0 0-2,-2 4 0 2,3-4 0 0,0 0 0-1,1 3 0 3,0 0 0-6,-4-1 0 5,0 1 0-1,0-3-54-3,0 0-100 4,0 0-91-1,0 0-76-1,-8 0-535-1</inkml:trace>
    </iact:actionData>
  </iact:action>
  <iact:action type="add" startTime="30177">
    <iact:property name="dataType"/>
    <iact:actionData xml:id="d6">
      <inkml:trace xmlns:inkml="http://www.w3.org/2003/InkML" xml:id="stk6" contextRef="#ctx0" brushRef="#br1">29664 10194 851 0,'0'0'220'10,"0"0"-100"-5,0 0-22 3,0 0-20 0,0 0-22-2,0 0-7 3,0 0 4-2,-31 0 3-1,-17 0-9 2,-14 0 8 0,-6-1-5 0,-12-1-3-2,-4-2-15 2,0-2-1 0,-6 6-5 0,-6-3-1-2,-5 1-5 2,-2-5-5 6,-6 5-7-9,1-4-4 2,9 4 4 0,-4-4-7 1,8 3 3 0,-3 3-4-2,0 0 2 1,8 0 5 1,2 0-2 1,5 0-3-2,9-6-2 0,13 4 0-1,10-3-9 6,15 2 0-7,13 3-6 3,13-4 12-3,10 4 3 4,0 0 1-4,0 0 1 3,0 0 5 0,0 0 1 0,24 0-5-3,29 0-1 3,18 0-1 0,16 0 5-2,10 4-5 2,10 12 0 0,9 3 1 0,1 3 4 0,8-2 2-1,-2 0-1 3,2 0 1-5,-5-3-4 3,1-2 7-1,-8-5-9 1,-9 4 6 0,-8-5-2-2,-12 3-1 2,-6-3 3 1,-14-5-2-2,0 2-6 3,-8 1 0-6,-4-5 0 4,-1 3 0 0,-5-5 0-2,-5 0 0 2,-14 2 0 0,-6-2 0 0,-11 0 0 0,-1 0 0 2,-9 0 0-6,0 0 0 4,0 0 0 0,0 0 0-1,0 0 0 0,0 0 0 1,0 0 0 0,-13 0 0-3,-38 0 0 4,-19 0 0-2,-14-7 0-1,-6-12 0 2,-8-8 0 3,-7 2 0-5,-3-3 0 2,-13-3 0 1,1 3 0-4,-8 6 0 3,2-1 0 2,-14 7 0 2,12 1 0-1,8 5 0-8,18 1 0 5,30 1 0 0,8-5 0 0,5 4 0 0,7-4 0 0,-1 0 0-1,0 1 0-1,5 7 0 3,4-4 0-4,13 6 0 3,6-2 0 1,9 3 0 1,12-5 0-6,1 4 0 4,-2 3 0 0,5 0 0 0,0 0 0-1,-4 0 0 0,4-3 0 1,0 3 0 0,0 0 0-1,0 0 0 0,0 0 0 1,0 0 0 0,0 0 0-3,-1 0 0 4,1 0 0-1,0 0 0 0,0 0 0-2,0 0 0 2,0 0 0 0,0 0 0 0,0-2-3-2,0-1 0 2,13-6-6 1,20 1 0-2,18-9 8 1,5-2-2-2,5-2 1 2,6-3 0 1,2 1 2-4,-1-1 0 3,2 0 1 0,1-1-1 0,-1 3 1-1,-8 1 0 1,-17 5 0-1,-9 8-1 0,-18 6 0 0,-8-3 3 0,-10 5-3 2,0 0 4-1,0 0-2 0,0 0 3-2,0 0 0 2,0 0 0 0,-25 22-1-2,-30 17-4 2,-16 8 0 0,-15 0 0-2,-6 2 0 2,-1-7 0 0,-4-6 0 0,3-5 0 0,7-4 0-2,3 0 0 3,11-2 0-2,15-5 0 1,17-4 0-2,23-8 0 3,7-5 0-2,11 0 0 1,0-3 0-2,0 0 0 2,0 0 0 0,0 2 0-2,0 7 0 2,0 11 0-1,25 5 0 4,10 3 0-6,5 4 0 1,5-2 0 3,5-2 0-1,-2 0 0 1,7 1 0-3,1-2 0 2,-4-1 0-1,-5-1 0-2,-5-2 0 4,-10-5 0-1,-6-3 0 0,-6-6 0-2,-13-3 0 1,1-1 0 2,-8-5 0-1,0 0 0-2,0 0 0 1,0 0 0 2,0 0 0-1,0 0 0 0,0 0 0-1,0 0 0 0,0 0 0 1,-8-20 0-1,-19-16 0 0,-7-12 0 1,-9 3 0-1,-6-2 0-1,-2 4 0 3,0 2 0-2,8 7 0 2,-1 2 0-2,8 10 0 0,4 2 0 1,0 3 0 1,5 4-3-2,6 1 0-2,5 2-4 3,6 10 0 1,7-7 0-1,3 7 4-2,0-2 0 2,0 2 3 0,0-4 2 0,0 2-2 0,0-9-4-2,29-2 4 4,12-8 2-6,10-7-1 5,10-9-1-2,14-8 2 1,13-9 0-1,9-6-1 0,6-1 5 1,-6 9 5 0,-15 13-1-2,-13 11-10 2,-22 13 0-1,-14 6 0 2,-10 9 0-3,-11-3 0 2,-4 3 0 0,3 0 0 0,-10 0-30 0,-1 23-98-1,0 18-105 1,0-20-124-1,-16-4-780 1</inkml:trace>
    </iact:actionData>
  </iact:action>
  <iact:action type="add" startTime="34974">
    <iact:property name="dataType"/>
    <iact:actionData xml:id="d7">
      <inkml:trace xmlns:inkml="http://www.w3.org/2003/InkML" xml:id="stk7" contextRef="#ctx0" brushRef="#br3">20047 8639 185 0,'0'0'283'4,"0"0"-177"3,0 0 18 0,0 0-8 1,0 0-13-2,0 0-6 3,0 0 1-1,-26 39-9-2,26-39-24 3,0 0-20-2,0 0-11 0,0-23-17-1,0-11 11 2,0-5-2 0,0-8-8 0,0-7-6-2,0-8-2 2,6-4 3 1,7-9 5 1,-1-3 5-1,-6 6-2-6,1 9-7 5,-4 8-6 0,3 10-5-2,1 13-2 2,-3 7 1 0,8 13-1 0,-8 4 14 0,3 2 23-2,-4 3 4 2,7 3 1-1,-4 0-5 0,7 0-8 1,5 0-14 0,8 0 3 0,4 3-8-2,8 9 3 2,5-2-2 1,4 5-3-2,3 1 3-1,4 1 3 2,7 1 6 0,3-2-4 0,4 1 4-2,0-6-11 2,2-2 4 0,-2-5-4 0,-2 6-3 0,-5-1 0 2,-1-1 1-2,16 9 7 2,-3 1-3-2,-5 1-10 0,5-6 4 0,-18-1-2-2,-2 0 0 2,-3-4-2 1,-3 2-2 0,-3 7 3-2,2 0-1-2,-2 8-1 3,2 7-1 0,2-2 3 0,1 7 1-2,-1-5-4 4,1-8 0-3,-5-7 0-2,-1-6 0 6,1-6 0-6,-8-1 0 3,-8-4 0 1,-8 0 0-2,-3 0 0 0,-4 0 0 0,3 0 0 0,-6-7 0 0,11-15 0 1,-4-10 0 0,2-12 0-2,1-4-5 2,-7-4 3 3,-1 3-1-6,0 2 1 0,-1-1-2 4,1 0 0-1,-4 4 2 0,5-1-6-2,-7 2 6 3,4 5-3-2,2 3 0 1,-3 5 2-2,2-2-1 2,1 1 2 0,-5 9 1 0,-1 2-3-2,-3 3 0 2,-2 4 0 0,-1-2 0 0,3 3-1 1,-3 7-5-4,5 3 8 3,-5 2 1 0,0 0 1 0,0 0 1-2,0 19-1 2,0 20-1 0,0 12 1-2,0 0 0 2,0-1 1 1,0 1 0-2,0-3 0-1,0-5-1 2,0-11 0 0,0-2-1 0,11-11 1-2,12-8-1 4,6-5-1-4,8-6-3 2,12 0 1-2,6 0-1 2,13 0 5 3,3-9-1-5,3-5 1 0,-6 1 0 5,-3-4 0-6,-5 10 1 4,-8-1-1 1,-3 3 0-7,-1-2 1 4,-4 2-1 1,-4 0 1-2,-5 2 1 2,-8-2-2 2,0 1-2-1,-7 1 2-5,0 3-2 3,-1 0-1 1,-5 0 2 0,8 0 1 0,-3 0 1-2,7 25-1 2,-1 2 0 0,1 14-1-2,7 4 3 2,-5 8-2 0,1 1 0 0,-9 2-3-2,-8-6 2 3,-1-6-3-2,-9-7 1 1,-2-10-17-2,0-10-23 2,0-12-38 0,0-5-53 0,0-9-39-2,0-14-113 2,-15-4-241 0</inkml:trace>
    </iact:actionData>
  </iact:action>
  <iact:action type="add" startTime="36583">
    <iact:property name="dataType"/>
    <iact:actionData xml:id="d8">
      <inkml:trace xmlns:inkml="http://www.w3.org/2003/InkML" xml:id="stk8" contextRef="#ctx0" brushRef="#br3">22052 7163 629 0,'0'0'190'6,"0"0"-103"1,0 0 14 2,0 0-42-2,0 0-2-1,0 0 8 2,161-106 1 0,-132 91-17 1,6 3-4-4,-3 7-4 4,2 3-7-2,-3 2-22 2,-8 0-7-3,6 0 1 3,-9 17 1-3,1 21 5 2,2 16 8 0,-3 5-5-2,3-2-11 2,-5-13 3 2,2-10-1-5,-4-15-3 3,1-15-2 0,7-4-1 0,-1 0-14-3,4-23-55 4,2-11-63-1,-21 14-94 0,-4 5-307-2</inkml:trace>
    </iact:actionData>
  </iact:action>
  <iact:action type="add" startTime="36945">
    <iact:property name="dataType"/>
    <iact:actionData xml:id="d9">
      <inkml:trace xmlns:inkml="http://www.w3.org/2003/InkML" xml:id="stk9" contextRef="#ctx0" brushRef="#br3">22764 6976 701 0,'0'0'183'6,"0"0"-79"0,-180 126 9 1,87-57-32 1,-1 0-24 0,3 0-7-2,5-15-2 3,15-15-26-1,15-8-22-3,12-12-1 3,17-11-14 0,6-4-64 0,21-4-78 2,0 0-216-6</inkml:trace>
    </iact:actionData>
  </iact:action>
  <iact:action type="add" startTime="37431">
    <iact:property name="dataType"/>
    <iact:actionData xml:id="d10">
      <inkml:trace xmlns:inkml="http://www.w3.org/2003/InkML" xml:id="stk10" contextRef="#ctx0" brushRef="#br3">22077 6769 514 0,'0'0'286'6,"0"0"-125"1,0 0-47 2,0 0-32-4,0 0-22 3,0 0-12 0,35-3-4 2,-8-4-25-5,6-8-2 2,5-4 0 1,1 4 0 0,2 4 9-2,-1 9 2 2,0 2-2 1,-3 0 9-2,2 22 1-1,-1 11-23 4,1 2 1-4,-4-5-9 2,-2-4-4-2,-1-9 7 5,0-7-3-2,0-5 3-2,0-5-7-3,9 0-1 4,1-15-3 0,1-17-1 0,-5-1-13-2,-9 4-10 2,-13 12-28 0,-15 15-29 0,-1 2-51 0,0 5-102 0,0 24-508-3</inkml:trace>
    </iact:actionData>
  </iact:action>
  <iact:action type="add" startTime="39859">
    <iact:property name="dataType"/>
    <iact:actionData xml:id="d11">
      <inkml:trace xmlns:inkml="http://www.w3.org/2003/InkML" xml:id="stk11" contextRef="#ctx0" brushRef="#br4">14955 7566 527 0,'0'0'338'9,"0"0"-142"-4,0 0-64 2,0 0-42 2,0 0-27-1,0 0-38 0,-27-122-10-3,27 27 4 3,0-6-5 0,0-1-1-2,19 13-3 3,1 10 2-2,4 6 4 1,4 8 5-2,-3 6 3 3,-1 5-3-2,-5 12-6 2,1 7-1-2,-2 9-6-1,2 5-3 2,3 4 3 0,9 3 3-1,3-2 18 0,14-1 6 5,8-3-1-4,8 3-6-3,12-2-7 3,10 6-1-2,6 4-7 1,2 3 6 4,1 6-8-3,-2 0 2 0,3 0-1-3,2 0 0 1,-3 8-8 2,1 9 0-1,-5 5 1 2,-3-2-3-1,-9 0 4-3,-4-6-5 3,0-2 4 0,-7-8-3 0,-1 0 2-1,-12-1-3 0,-10-3-1 1,-10 2 0-1,-8-2 3 0,-9 0-6 1,-4 0 3 0,-6 0-2-3,7 0 1 4,0 0 1-1,1-13-4 0,4-16 1 0,-11-5 0-2,3-8-1 2,-3-3 0 1,0-11 2-4,-3-8 2 3,7-9-4 0,6-17 3 0,-1-9-4-2,8-8 1 2,1 4-2 0,1 7 0 0,-5 14 3-1,0 16 0 1,-4 22 2-1,-4 11 0-1,-3 11 0 2,-6 10 2 2,-3 4-1-4,-4 5 0 2,0 3 0 0,0 0 3-2,0 0-2 2,0 28 1 0,0 31-1 0,0 20 6-2,0 5-5 2,0 8 4-2,0 1-3 2,-8-2 5 0,2-4-3 1,0-3 2-2,5-11-1-1,-2-5-5 2,3-14 2 0,0-7-2-1,0-16 2 0,0-9-2 0,27-8 0 2,7 0 0-1,9-3 5-2,11 0-3 2,10-2 0 0,8-1 0 0,2-2-1-2,7 0 5 2,-4-3-3 0,3-3 5-1,-6 0-5 0,5 0-3 3,-5 0 3-4,6-15-3 2,-6 4 1-2,0 3 3 2,3 3-3 1,-3 5 4-4,-3 0-4 5,8 0 1-4,-2 0 1 2,3 0-3 0,1 0 3-2,-1 0-3 2,0 2 1-1,1 3-2 3,-2 1 0-5,1 0 2 3,-2 2-1-1,-1-3 1 1,-6 2-1-1,2-5-1 1,-9 1-1 0,-1-3 1 0,1 0-2-2,6 0 1 2,-2 0 1 1,7-20 0-2,6-2-2-1,-1 3 1 2,1 2 1 0,-4 8 0-2,-13 3 3 2,3 4-3 0,-7 2 7 0,4 0-5 1,-1-4-2-2,-5 4 1-1,7 0 1 2,-7-2-2-1,6-1 2 2,-2-2-2-3,-4 5 3 2,-2 0-3 0,4 0 1-2,-1 0 0 2,11 0-1 0,-4 0 0 0,14 0 0-3,-3 0 0 4,3 0 1-1,-2-7 0 0,-3-7-1-2,-6 6 0 2,-1-3 0 0,-6 3 0 0,2 2 2-2,-2 3-3 2,3 1 1 0,-1 2 0-2,4 0-1 2,-3 0-1 0,-4 0 0 0,3 11-1 0,-2 3 3 0,-1-4-2-2,0 0 2 2,2-8 0 0,0-2-2 0,-3 0 3-2,1 0-2 2,2 0 1 0,1 0-1-2,3 0 1 2,0 0 0 0,-4 0 0 0,4 0 1-2,-6 0-1 2,6 0 0 0,-4 0-1 0,1 0 1-2,0 0-2 2,-5 0 3 0,1 0-1 0,-11 0 0-1,-1 0-3 0,-5 8 1 1,-8 4-2-2,-4 2 3 2,-8-3 0 0,0 0-1-1,-9 3 0 2,2 3 1-1,-4 12-2-2,-11 13 0 1,-1 19 3 2,0 21-4-3,0 8 4 2,0 2 0-1,-1-10-2 2,-8-12 2-3,2-16-2 2,-2-12 2 0,2-12-5 0,-3-4-15-2,-5-6-35 2,-14-12-42 0,-1-8-70 0,14 0-95-2,9 0-117 2</inkml:trace>
    </iact:actionData>
  </iact:action>
  <iact:action type="add" startTime="42187">
    <iact:property name="dataType"/>
    <iact:actionData xml:id="d12">
      <inkml:trace xmlns:inkml="http://www.w3.org/2003/InkML" xml:id="stk12" contextRef="#ctx0" brushRef="#br4">17270 4304 471 0,'0'0'200'6,"0"0"-48"1,0 0-37-1,0 0-20 1,0 0 8 1,0 0 7-1,0 0-8 2,0-1-20-4,7-3-12 3,5-1-24 0,8-2-13 0,-2-1-21-1,5-2-4 0,-3-2-3 1,6 4-2 0,-8-1-1-1,5 6 0 0,-3 3 2 2,0 0-1-2,4 0 3 0,6 0 1 3,-7 15 7-4,0 15-3-1,-2 16 4 3,3 11-5 0,1 3-2 4,0-4-5-5,-2-7-2 0,0-16-1-2,5-14 0 3,3-7 0-1,10-9-16 0,3-3-28 1,2-3-40 0,-5-36-42 0,-31 14-56-1,-6-1-124 0</inkml:trace>
    </iact:actionData>
  </iact:action>
  <iact:action type="add" startTime="42565">
    <iact:property name="dataType"/>
    <iact:actionData xml:id="d13">
      <inkml:trace xmlns:inkml="http://www.w3.org/2003/InkML" xml:id="stk13" contextRef="#ctx0" brushRef="#br4">18030 4080 471 0,'0'0'221'9,"0"0"-17"-1,-182 98-39-2,93-14-47 1,-8 15-40 1,-6 0-25-1,5-7 3 1,7-19-26-2,10-14-15 4,20-17-11-4,5-13-4 2,16-7-10 1,17-5-81-3,23-17-71 2,0 0-151-1</inkml:trace>
    </iact:actionData>
  </iact:action>
  <iact:action type="add" startTime="47959">
    <iact:property name="dataType"/>
    <iact:actionData xml:id="d14">
      <inkml:trace xmlns:inkml="http://www.w3.org/2003/InkML" xml:id="stk14" contextRef="#ctx0" brushRef="#br0">7319 4884 806 0,'0'0'227'10,"0"0"-97"-6,0 0 16 4,0 0-53 0,0 0-31 0,0 0 8-2,0 0 2 1,97-25-2 2,-42 5-21-1,11 1 2-1,15-4-1-1,16 1 0 4,13 2-9-4,10 3-5 2,2 9-8-2,1 4-2 2,-7 4-9 2,-10 0 2-3,-6 0-15-2,-10 0-4 3,-7 0 0 0,-18 0 0-1,-16 0 0 1,-21 5 0 0,-12-1 0 0,-14-4 0-2,-2 0 0 2,0 0 0 0,0 0 0 0,0 0 0-2,-11 0 0 5,-38-4 0-7,-27-34 0 4,-21-13 0-1,-17-11 0 1,-13-7 0 0,3-5 0-1,1 5 0 0,14 15 0 1,16 9 0 0,13 13 0-1,17 13 0-1,12 1 0 3,18 10 0-2,9 3 0 3,14 5 0-5,6 0 0 3,4 0 0 0,0 0 0 0,0 28 0-2,0 36 0 2,0 24 0-1,4 16 0 1,30 10 0-2,9 7 0 2,0 9 0 0,4-4 0 3,-1-8 0-7,-8-13 0 6,-5-21 0-4,-8-20 0 1,-2-25 0 2,-7-19 0-3,0-13 0 2,6-7 0 0,11-17 0 0,21-52 0-2,15-37 0 3,5-34 0-3,9-33-4 1,-2-15-9 1,-4-5 4-1,-8 11-3 1,-12 19 2 1,-19 19-7-3,-8 26 0 2,-13 28 7 3,-8 30-3-6,-6 33 8 1,-3 24 1 2,0 3 1-1,-23 15 6-1,-34 32 0 2,-17 24-2 0,-21 13 4 0,-12 16 0 1,-15 18 5-4,-4 18 8 6,0 7 3-6,8-8-3 4,11-17-5-3,21-29 2 1,20-24-10 2,16-26-5-1,20-15 0-2,10-17 0 2,14-7-12 0,6 0-31 0,0-6-36-1,19-24-72 0,5 8-31 0,2 2-158 2</inkml:trace>
    </iact:actionData>
  </iact:action>
  <iact:action type="add" startTime="49714">
    <iact:property name="dataType"/>
    <iact:actionData xml:id="d15">
      <inkml:trace xmlns:inkml="http://www.w3.org/2003/InkML" xml:id="stk15" contextRef="#ctx0" brushRef="#br0">13665 12047 444 0,'0'0'350'8,"0"0"-116"1,0 0-57-2,0 0-24-1,0 0-64 3,0 0-5-2,0 0 0-1,128-5-8 2,-43 27-23 1,24 3-11-3,34 0 10 1,39-2-6 0,28-6-8 1,19-9-7 2,14 1-7-5,-2-3-1 6,-3 7-11-7,-5 7 11 5,-15 11-11-1,-11 0-12-3,-17 3 0 3,-15 0 0 1,-17 0 0 0,-22-6 0-5,-18-6 0 5,-24-7 0-1,-27-5 0-2,-27-7 0 1,-21 1 0 1,-10-2 0 0,-9 0 0 0,0 1 0-2,0-3 0 2,-28 0 0 1,-65-3 0-2,-51-28 0 2,-58-4 0-2,-39-6 0-1,-33-4 0 2,-14-2 0 0,-2 5 0-1,25 0 0 0,24 8 0 2,19 11 0-2,25 9 0 3,23 12 0-7,24 2 0 6,29 0 0-4,34 0 0 3,31 0 0 0,25 9 0 1,26-9 0-3,5 0 0 2,0 0 0 0,29 0 0 0,50 0 0-2,49 1 0 2,37 11 0 0,25 5 0 0,1-2 0-3,6-2 0 4,-2 0 0-1,-8 10 0 2,1 6 0-4,-7 7 0 2,-4 4 0-2,4-1 0 2,9-3 0 0,-10-8 0-2,0-4 0 4,-15-3 0-4,-17-1 0 2,-18 0 0-2,-34 0 0 2,-21-7 0 0,-18-6 0-2,-17-2 0 2,-8-5 0 0,-11 0 0-1,-4 0 0-1,-10 0 0 3,-7 0 0-1,0 0 0 0,0 0 0-2,0 0 0 2,0 0 0 0,-7-35 0-1,-44-17 0 0,-21-24 0 1,-15-11 0 0,-13-13 0 0,-9-8 0-2,-4-5 0 2,0 1 0 1,6 13 0-1,14 18 0-3,16 19 0 3,21 23 0 0,24 16 0 0,11 11 0-1,18 10 0 0,3 2 0 1,0 0 0 0,0 0 0 0,0 0 0 2,21 24 0 1,51 37 0-4,28 23 0 3,18 15 0-4,-7-15 0 2,-3 0 0-2,-8-8 0 3,-19-9 0-2,-19-13 0 1,-11-16 0-3,-15-12 0 3,-13-8 0 0,-10-16 0 1,-10 0 0-3,-3-2 0 2,0 18 0 0,0 13 0 0,-52 14 0 0,-25 13 0 0,-26 2 0-1,-16-8 0 0,-7-1 0 0,-1-14 0 1,5-9 0-1,16-8 0 1,15-6 0 0,23-1 0-2,27-7 0 3,18 1 0-2,19-5 0-1,4-2 0 2,0 0 0 0,0 0 0 0,53 0 0-2,21 0 0 2,26 0 0 0,3 0 0 0,-9 0 0-2,-10 0 0 2,-10 0 0-1,-10 0 0 1,-5 0 0-1,-5 0 0 1,-6 0 0 1,-9 0 0-2,-19 0 0 1,-7 0 0-2,-8 0 0 2,-2-19 0 0,-3-29 0-2,0-28 0 2,0-20 0 0,-10-13 0 1,-31-16 0-2,-13-3 0 3,-9 1 0-7,-14 6 0 6,-3 11 0-4,3 16 0 4,6 15 0-2,10 17 0 2,9 16 0-2,19 21 0 0,10 9 0 1,15 10 0-1,4 6 0 0,4 0 0 1,0 0 0 0,0 0 0 0,0 0 0-2,0 24 0 2,43 23 0 0,23 15 0 2,18 4 0-6,16 5 0 4,16 2 0 1,-3-2 0-2,-6-5 0 0,-17 1 0 2,-18-5 0-3,-15-10 0 2,-22-13 0-2,-14-14 0 2,-13-14 0 0,-8 6 0 0,0 7 0 0,-61 22 0-2,-33 16 0 2,-37 9 0 0,-17-4 0 2,-5 0 0-5,8-10 0 2,16-7 0 1,19-6 0-2,20-9 0 2,19-8 0 0,21-9 0 0,23-7 0 2,14-9 0-6,10-2 0 4,3 0 0 0,14 0-91-3,41 0-77 4,-13-5-102-1,2 5-128 0</inkml:trace>
    </iact:actionData>
  </iact:action>
  <iact:action type="add" startTime="52737">
    <iact:property name="dataType"/>
    <iact:actionData xml:id="d16">
      <inkml:trace xmlns:inkml="http://www.w3.org/2003/InkML" xml:id="stk16" contextRef="#ctx0" brushRef="#br0">16637 10801 99 0,'0'0'641'5,"0"0"-404"5,0 0-100-4,0 0-26 2,0 0-41-2,-80 0-21 3,-24 0 7-2,-21 0 21 1,-11 0-19-2,8 0-13 2,11 0-15 1,8 0-9-2,22 0 0-1,19 0-10 2,19 0 3 0,21 0-6 0,15 0-2-2,13 0-1 2,0 0 0 2,0 0 0-2,13 0 11-3,48 0 14 3,30 0-8-1,28 17-12 1,9 3-9 0,11 4 2-2,-17-7-1 2,-19-1 2 1,-30-2 6-3,-32-3-1 2,-15 0 8 0,-17-5-3-1,-6-4 3 2,-3 3-9-2,0-3-7 0,0-2-1 0,0 0 0 2,0 0-4-4,0 0-2 3,-25-23-4 1,-17-14 2-4,0-7 7 4,-4-7-21-1,-8-8-13 0,3-6-17-2,-1 1-22 2,1 0 8 0,5-1-19 0,8 5 29-1,9 9 28 0,12 16 11 1,10 9 12 0,4 9 4-3,3 11 2 4,0 2 0-2,0 4 3 2,0 0 10-3,0 0-1 2,0 13 23 2,0 36 25-4,13 15-27 0,-12 17-11 3,2 11 9-2,-3 1 9 2,0 0 1-4,0-6 1 3,-3-5-5 0,-11-15-9 0,4-16-9-2,1-21 4 2,5-15-9 0,4-13-3 0,0-2-5-2,0 0-7 2,0-13-4 0,8-36-9 0,14-17 7-2,-2-10-3 2,-1-1-20 0,-4 5-29 2,2 13-38-5,-5 27-46 4,-12 32-99-3,0 0-104 3</inkml:trace>
    </iact:actionData>
  </iact:action>
  <iact:action type="remove" startTime="55501">
    <iact:property name="style" value="instant"/>
    <iact:actionData xml:id="d17" ref="#d16"/>
  </iact:action>
  <iact:action type="add" startTime="55516">
    <iact:property name="dataType" value="strokeEraser"/>
    <iact:actionData xml:id="d18">
      <inkml:trace xmlns:inkml="http://www.w3.org/2003/InkML" xml:id="stk17" contextRef="#ctx0" brushRef="#br5">22948 15012 775 0,'0'0'239'23,"0"0"-148"-23,0 0-80 0,0 0-11 7,0 0-131-2,0 0-280 4</inkml:trace>
    </iact:actionData>
  </iact:action>
  <iact:action type="add" startTime="57434">
    <iact:property name="dataType"/>
    <iact:actionData xml:id="d19">
      <inkml:trace xmlns:inkml="http://www.w3.org/2003/InkML" xml:id="stk18" contextRef="#ctx0" brushRef="#br1">4153 13745 724 0,'0'0'291'4,"0"0"-146"4,0 0-43 0,0 0-39 0,0 0-25 0,0 0 10-2,225-149 4 2,-135 105 12 1,19 1-1-4,17 4-10 3,4 5-1 0,4 11-10 1,-17 12-9-4,-10 11-11 3,-23 0 11 0,-11 0-17 0,-18 0-7-1,-10 0 1 1,-21 0 0 3,-8 0 5-4,-11 0-9-1,-5 0-6 0,0 0-1 3,-10-6-3-2,-44-33-2-1,-39-15 6 2,-18-10 6 0,-13-6-5 0,4 1 3-2,5 5-4 2,15 5 1 0,11 14 2-1,28 20-3 0,22 8 0 1,18 12-1 0,14 5 1-1,6 0 0 0,1 0 6 2,0 17-2-2,0 35 5-1,0 30-8 1,11 20-1 1,23 13 2 1,6 14-4-3,-1 6 4 1,-8-6-1 2,-1-8-1-1,-10-18 0-3,-1-12 0 4,-6-26 0-2,-5-24-1 1,0-21 5-1,1-20-8 0,10 0 4 1,13-42-15 1,17-39 8-2,12-31 4 0,6-33 2 1,5-27-4 0,5-21 5-3,-5-9-5 4,-8 3 0-2,-15 23-10 2,-21 30 6-3,-16 47-1 1,-12 48 5 1,0 38 0 1,-3 13 3-3,-54 2-3 1,-24 45 5 1,-23 23 6 1,-12 26-3-3,-6 20 6 2,-6 16-4 0,12 2 10-3,3-2 2 5,19-16-6-1,14-19-11-2,21-22 1-2,18-31-2 3,18-19-8 2,14-13-32-5,9-9-57 2,2-3-72 1,28 0-104 0,9-9-267-1</inkml:trace>
    </iact:actionData>
  </iact:action>
  <iact:action type="add" startTime="59161">
    <iact:property name="dataType"/>
    <iact:actionData xml:id="d20">
      <inkml:trace xmlns:inkml="http://www.w3.org/2003/InkML" xml:id="stk19" contextRef="#ctx0" brushRef="#br1">32357 11920 278 0,'0'0'161'7,"0"0"11"-1,0 0 2 3,0 0-26-2,0 0-16-1,0 0-13 2,151-78-26 0,-151 78-13-1,0 0-26 0,-57 0-16 1,-40 0-10-2,-41 0 18 2,-33 3 16 0,-29 5-14 0,-20-5 5 0,-2-3-2 3,2 0-10-7,-5 0 2 5,5 0 5-2,5 0-11 1,4 0-8-2,6-14 4 2,5 6-2 0,2 2-7-2,-2 6 0 1,5 0-24 2,8 0 0-4,13 0 0 3,11 9 0 0,9 10 0 1,16 4 0-2,18-4 0 2,20 1 0-3,24-5 0 1,23-5 0 1,21-2 0 0,17-4 0-1,7 1 0 1,6-5 0 0,-1 3 0-2,1-1 0 2,-3-2 0 0,5 3 0-2,0-3 0 2,0 0 0-1,0 0 0 2,25 0 0-4,55 0 0 5,44 0 0-3,40 3 0 1,30 8 0-1,27 4 0 0,6-4 0 0,-2 0 0 5,-11-3 0-9,-18-4 0 5,-23-3 0 1,-4-1 0-2,-4 0 0 0,5 0 0 2,1 0 0-3,3 0 0 2,0-10 0 0,-5-10 0-1,-13-2 0-1,-16 0 0 3,-14-3 0-1,-4 10 0-3,-15-2 0 3,2 5 0 0,-7 4 0-1,-2 3 0 2,-9 2 0 0,-6-1 0-3,-14 3 0 2,-14-3 0 0,-9 2 0-1,-19-1 0-1,-9 0 0 2,-8 0 0 0,-8 1 0-1,-4 2 0 0,0 0 0 2,1 0 0-3,-1 0 0 1,0 0 0 2,-37 0 0-4,-40 0 0 4,-39 0 0-2,-33 0 0 2,-21 0 0-2,-17 0 0 2,-7 0 0-4,3 0 0 4,-2 0 0-2,4 0 0-1,8 0 0 2,4 0 0 0,5 0 0-1,11 0 0 1,16 0 0 2,17 0 0-4,5 0 0 2,16 0 0 0,4-2 0-3,4-5 0 3,1 4 0 0,-1 1 0 1,-4-1 0-3,-1 3 0 2,1 0 0 0,2 0 0-2,-4 0 0 1,-1 0 0 2,3 5 0-4,6 9 0 3,6 1 0 1,14-4 0-1,5-4 0-2,8-4 0 4,12 1 0-4,16-4 0 1,12 0 0 2,11 3 0-4,6-1 0 4,1 1 0 0,3-1 0-2,3-2 0-2,-1 4 0 6,1-2 0-5,0-2 0 2,0 0 0 0,0 0 0-2,0 0 0 2,0 0 0-2,-3 4 0 3,-4-1 0-2,-2 7 0 1,-3-3 0 0,-3 3 0-2,1-2 0 2,-6-4 0 0,10-1 0-3,0-3 0 4,0 0 0 1,4 0 0-4,2 0-15 2,1 0-13 0,3 0 14-2,-8 0 2 2,-2 0 8 0,-3 0 4 0,0 0-4-2,9 0 3 2,-2 0-3 0,3 0 1-2,3 0-2 2,0 0-2 0,0 0 7-2,0 0 0 1,0 0-1 2,0 0 5-1,0 0-8-3,0 0 4 7,0-7-4-7,12-20-2 4,28-13 2 2,20-10 3-3,12-6 2-5,14-1 1 4,-5 10 0 1,-10 5 0 0,-7 8-1-1,-8 6 6 0,-4 2-5 2,1 3 3-4,2 1 2 3,-2 3-3 0,-5 0 0-2,-7 3-3 3,-5 8 2-2,-16 3-1 1,-4 5 0 0,-8 0-1-3,-8 0 3 3,0 0-1 3,0 0 3-7,0 0-1 4,0 0-1 1,-38 22 6-3,-16 6-6 3,-18 14 3-1,-9 9-6-2,-8 3 2 1,-9 7-3 1,0 2 1 0,1-1-1-2,9-8 0 2,8-5 0 0,19-12 2-1,13-12-4 1,17-10 3 0,15-11-2-3,11-4 2 4,5 0-2 0,0 0 3-2,0 0-2-1,0 0 0 4,0 0 0-4,0 0 2 2,0 0-1 0,0 9 8 0,21 25-4-3,31 13-5 4,20 9 0-2,15 1 0-1,6-3 0 3,-9-7 0-2,-7-8 0 0,-16-11 0 0,-15-8 0 2,-13-6 0-1,-9-6 0-3,-11-5 0 5,-9 1 0-4,0-4 0 2,-4 3 0 1,0-3 0-4,0 0 0 3,-8 0 0 1,-44-23 0-3,-21-16 0 2,-12-9 0 1,-11-1 0-3,2 5 0 2,2 5 0 0,17 2 0-1,11 12 0 1,16 5 0 0,11 3 0-1,8 6 0 0,14 0 0 0,6 1 0 4,9 5 0-7,0 3 0 3,0-9 0 3,0-6 0-6,11-12 0 4,25-6 0 2,10-12-4-3,19 0 8 0,20-9-4 2,10-6 0-3,15 3 0 4,2 0 0-2,-12 7 0-2,-4 8 0 0,-15 6 0 4,-13 9 0-4,-9 7 0 0,-14 7 0 3,-17 7 0-2,-6 3 0 0,-11 3 0 0,-6 2 0 3,-3 0 0-4,-2 0 0 0,0 0 0 4,-2 10 0-4,-48 32 0 2,-21 14 0 0,-26 12 0 0,-7 3 0-2,-6-5 0 2,2-1 0 0,8-3 0-2,12-6 0 2,8-6 0 0,19-6 0-2,13-12 0 2,21-7 0 0,10-9 0 0,11-12 0-2,6 0 0 4,0 7 0-5,14 8 0 4,43 12 0-1,31 12 0 0,19 1 0-2,15 1 0 2,-3-2 0 0,-20-4 0-1,-17-3 0 0,-25-8 0 2,-25-4 0-4,-12-7 0 3,-11-7 0 0,-9 4-3 0,0-1-117-3,-18 8-134 5,-8-15-80-3,0 1-239 1</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4:17:28.891"/>
    </inkml:context>
    <inkml:brush xml:id="br0">
      <inkml:brushProperty name="width" value="0.05292" units="cm"/>
      <inkml:brushProperty name="height" value="0.05292" units="cm"/>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FFC000"/>
    </inkml:brush>
    <inkml:brush xml:id="br5">
      <inkml:brushProperty name="width" value="0.05292" units="cm"/>
      <inkml:brushProperty name="height" value="0.05292" units="cm"/>
      <inkml:brushProperty name="color" value="#00B0F0"/>
    </inkml:brush>
  </inkml:definitions>
  <iact:action type="add" startTime="15072">
    <iact:property name="dataType"/>
    <iact:actionData xml:id="d0">
      <inkml:trace xmlns:inkml="http://www.w3.org/2003/InkML" xml:id="stk0" contextRef="#ctx0" brushRef="#br0">14955 5687 479 0,'0'0'176'6,"0"0"-64"3,0 0-30-2,0 0-34 2,0 146-10-5,0-125 8 5,0-11 7-2,0 2 6 1,0-8 4-2,0 0-12 2,0 2 2 0,0-6-2 1,0 5-19-3,0-5-7 1,0 3 1 1,0 3-5 0,9-3-10-2,4 0 3 2,4-1-1 1,8-2-5-2,0 0 10 0,2 0-6 0,5 3 8 2,6-3-5-2,2 0 6 0,4 3-6 1,2-3 1 4,-1 0 0-7,9 2 5 2,1 2-5 1,1-1 2 2,2-1 0-4,6-2-7 1,-4 0 3 0,3 3-5 1,1-3 1 0,-3 3-1-2,-2 0 1 1,5-1-1 2,-6 3 0-2,-1-1 2 0,2-1-6 1,-5 0 3 0,-1-3-5 1,-2 2 4-3,-4-2-6 2,-2 0 5 0,2 0-1-1,1 0 1-1,-4 0-2 1,2 0 1 1,-2 0 0 1,6 0-4-3,-3 0 5 2,-4 0-3 0,5 0 4-1,-5 0-3 1,1 0 3 3,2 0-2-9,-5 0-2 8,2 0 3-5,-3 0-6 2,-10 0 4 2,5 0-2 0,0 0 0-4,-2 0-1 4,2 0 2-1,-5 0-2 0,9 0 2-2,-7 0-2 3,10 0 0-3,2 0 3 2,-1 0-4 1,1-2 4-3,3 2-4 1,-3-6 6 2,2 2-4-2,1 3 1 0,1-5 0 2,-3 3-2-2,-3-3 2 0,4 1-2-1,-3 1 0 3,10 2-1-2,-4 2 1 1,0 0 0-2,8 0 0 4,2 0 2-1,-4 0-2-6,6 0 0 5,-1 0 1 1,-4 0 0-2,-2 0-1-1,2 0 2 1,-8 0-3 1,4 0 2-1,-1 0-2 0,3 2 3 1,-4 5-2-1,0-5 0 1,0 1 0-1,0-3 0 1,2 3 0 2,0-3 0-4,-6 0-1 2,1 0 1-2,-2 3-1 1,-2-1 1 2,1 3 0-3,-4 2-1 2,1-4 1-1,2-1-1 2,-6 3 2-3,2-5-2 1,-6 3 0 1,3-3 0 1,-8 0 0-4,-4 0 0 3,0 0-3 1,-8 4 3-1,4-4 0-2,-3 0-2 1,-1 0 1 4,0 0 1-5,-4 0-1-1,4 0 1 4,1 0-2-2,-1 0 0 2,-6 0 2-3,3 0 0 2,-5 0-1 0,-4 0 1-1,5 0 0 0,-9 0 0 1,2 0 0 0,-2 0-1 0,0 0 2-2,0 0-1 3,0 0 0-2,0 0 0 1,2 0-2-2,-2 0-1 1,0 0 2 2,0 0-2-2,0-29-5 0,0-10-6 1,0-12-6-1,0 0 12 2,0 14-20-4,0 2-25 4,0 13-55-1,0 17-32 1,3 5-88-4,17 0-193 3</inkml:trace>
    </iact:actionData>
  </iact:action>
  <iact:action type="add" startTime="17681">
    <iact:property name="dataType"/>
    <iact:actionData xml:id="d1">
      <inkml:trace xmlns:inkml="http://www.w3.org/2003/InkML" xml:id="stk1" contextRef="#ctx0" brushRef="#br0">22768 5325 225 0,'0'0'364'7,"0"0"-204"0,0 0-40-1,0 0-28 3,0 0-32-2,0 0-11 1,5 3-11-2,-5 14 7 2,0 3-4 0,0 2-6-2,0 3 1 2,0-1-11 0,0 3-3 0,0-2 4-1,0 4-4 0,0-4-10 1,0 0 0 1,0 0-4-4,0 1 4 4,0-5-7-2,0 1 3 1,0-7 2-1,0 0-4 2,0-5 2-2,0-3-1-2,0-5 4 5,0-2-7-4,0 5 5 2,0-2-5 1,0 0 8-4,0 1-1 3,11-2-2 0,-4 1-2 0,6-1-2-2,-1-2 0 2,8 0-5 0,-4 0 5 0,5 0-1-2,2 0 3 4,1 0-1-4,5 0 0 0,-1 0-6 3,4 0 3-2,-2 0 1 4,-1 0 2-7,0 0 1 3,3 0 2 1,0 0 7 1,0 0-7-1,-2 0 0-3,1 0-3 4,5 0 2-1,-4 0-6 1,7 0 1-4,2 0 4 2,-1 0-5 2,8 0 3-1,-3 0 0-2,-2-2 2 2,1 2-6 0,2 0 6-1,-2 0-2 2,-1 0 0-2,1 0 2 2,-1 0-5-2,8 0 4 0,-3 0-6 0,4 0 3 2,-1-3-2-2,1 1 3-1,2 2-3 2,-7-4 1 0,6 1 1 1,-6 3 1-2,1 0 0 0,2 0 0 0,3 0 2 0,2 0-3 2,0 0 4-2,2 0-6 0,-5 0 1 1,-4 0 0-1,-3 0-1 1,3 0 0 0,0 0 0-1,-4 0 1-1,4 0-2 2,-3 0 3 0,-1 0-3 1,1 0 2-4,1-5-2 5,8 2 1-4,-1 1 2 0,4-1-3 4,-4 3 1-4,-3-4 0 2,0 3-1 2,-3-3 2-4,1 1 0-1,-8 1-2 3,4 2 1-1,-1 0 2 0,1 0-2 0,1 0 0 3,-3 0 0-3,4 0-1-1,6 0 0 4,-4 0 2-4,6 0-2 0,-6 0 2 4,-2 0-2-4,-3 0 0 2,-1 0 3 0,2 0-3-3,-2 0 0 4,4 2 1-1,4-2-1 0,2 0 2-3,0 3-1 4,5-3-1-1,3 0 1-1,0 0 0 0,-8 0 2 3,0 0 0-4,-1 0-3 0,-6 0 3 2,0 0-2-1,-5 0-1 2,4 0 1-1,-1 0 1-3,-2 0-2 4,4 0 1-1,-7 0-2 0,5 0 3-3,-2 0-3 4,-2 0 2-1,-4 0 1 0,1 0 1-2,-6 0-3 2,-1 0 1 0,-4 0 1 0,-5 0-2-2,6 0 0 2,0 0 0 1,-4 0 0-4,0 0-2 3,-5 0 3-1,4 0-2 2,-5 0 2-2,1 0-2 0,-3 0 2 3,2 0-1-4,-3 0 0 2,3 0 1-1,-5 0-1-1,-7 0 0 2,6-5-1-2,-7 1 0 3,1 2 0-1,-1 2-3 0,0 0 3-2,4-2-1 2,-1 2 1 0,-4 0 1 1,0-3-1-2,4 3-1-2,-6-4-3 3,0 2 4 1,3-4-1-2,0 1 0-1,-2-5-1 3,2-4-1-1,-3-7-1-1,0-11-2 0,5-7 1 0,-5-7-9 2,3-1-1-3,0 3-19 1,-1 1-2 2,3 7-20-1,-5 2-22-1,0 3-14 1,0-6-62-1,0 24-80 1,0 4-384 0</inkml:trace>
    </iact:actionData>
  </iact:action>
  <iact:action type="add" startTime="20140">
    <iact:property name="dataType"/>
    <iact:actionData xml:id="d2">
      <inkml:trace xmlns:inkml="http://www.w3.org/2003/InkML" xml:id="stk2" contextRef="#ctx0" brushRef="#br0">28624 6107 63 0,'0'0'396'10,"0"0"-209"-4,0 0-33 0,0 0-31 2,0 0-36-1,0 0-6 1,0-4-7-2,0 4-10 2,0 0-2 0,3 5-2 0,-3 16-12-2,0 7-19 2,2 3-14 0,-2-3 3 0,3-6 0-2,1 0-2 3,-1-7-5-2,0-7 2 2,4 1 0-4,-4-1 1 3,1-1 8 0,5-2-4 0,-5 0-1-2,3-2-6 2,5-3-3 0,5 0-4 1,11 0 5-4,4 0-5 3,0 0 4 0,4 0 3-2,-3 0 6 2,9 0 7 4,0 0-5-6,2 0-1 2,8 0-4-2,-4 0-1 3,6 0-4-3,-1 0-1 4,7 0 2-5,1 0 1 3,4 0 0 0,3 0 1 0,0 0-3-2,4 0-1 2,-3 0-2 1,3 0-4-3,-4 0 2 4,-3 0-3-5,4 0 3 4,0 0-4-2,-2 0 2 0,4 0 4 0,3 0-3 1,10 0 0 0,9 0-2-2,-5 0 1 3,5 0-2-2,-6 0 1 1,1 0 1-2,-2 0 0 2,5 0-1 0,-1 0 3 0,3 0-1-2,-2 0-2 2,8 0 0 0,-2-5 1 0,-3 2 0-2,-3 3-1 2,2 0 1 1,-6 0 0-2,-1 0-2 0,-4 0 4 2,-8 0-3-3,3 0 0 2,-5 0 0 0,-8 0-2-1,0 0 0 0,-10 0 1 2,-7 0-2-3,-3 0 0 2,-1 0 2-1,-2 0-2 3,1 0 2-6,-1 0 0 4,-11 0-2 0,2 0 4 0,-9 0-3 1,-1 0 2-4,-3 0 0 2,-2 0-1 1,6 0 0-2,-2 0 0 2,2 0 1 0,1 0-2-1,0 0 4 0,5 0-6 5,-6 0 6-4,-1 0-5-6,-4 0 2 8,3 0 0-5,2 0 0 4,-9 0 0-2,2 0-1-1,-3 0 2 4,-3 0-3-2,-5 0 2-2,2 0 0 1,-3 0-2 0,1-4 2 1,2-1-2 1,2-6-1-4,5-10 1 4,4-6-3-1,0-4 3-1,0 0-3-1,-5 6 3 4,-6 8-2-3,-4 8 2 1,-3-2-17-2,0-2-53 1,0-7-68 1,-7 16-59 0,-2 4-79-2,9 0-582 4</inkml:trace>
    </iact:actionData>
  </iact:action>
  <iact:action type="remove" startTime="22780">
    <iact:property name="style" value="instant"/>
    <iact:actionData xml:id="d3" ref="#d0"/>
  </iact:action>
  <iact:action type="add" startTime="22787">
    <iact:property name="dataType" value="strokeEraser"/>
    <iact:actionData xml:id="d4">
      <inkml:trace xmlns:inkml="http://www.w3.org/2003/InkML" xml:id="stk3" contextRef="#ctx0" brushRef="#br1">26173 10208 803 0,'0'0'229'13,"0"0"-111"-10,0 0-25 3,0 0-41 0,0 0-43 1,0 0-9 1,-9-5 0 0,-3 5-10 1,4 0-84-2,8 9-100 1</inkml:trace>
    </iact:actionData>
  </iact:action>
  <iact:action type="add" startTime="23373">
    <iact:property name="dataType" value="strokeEraser"/>
    <iact:actionData xml:id="d5">
      <inkml:trace xmlns:inkml="http://www.w3.org/2003/InkML" xml:id="stk4" contextRef="#ctx0" brushRef="#br1">33088 10285 523 0,'0'0'209'5,"0"0"-86"5,0 0-6-4,0 0-38 2,0 0-34 0,0 0-13-2,0 0-18 2,0 15-14 2,-2-15-5-4,2 0-30 0,0 0-57 4,0 0-112-4,0 0-285 0</inkml:trace>
    </iact:actionData>
  </iact:action>
  <iact:action type="remove" startTime="23750">
    <iact:property name="style" value="instant"/>
    <iact:actionData xml:id="d6" ref="#d1"/>
  </iact:action>
  <iact:action type="add" startTime="23755">
    <iact:property name="dataType" value="strokeEraser"/>
    <iact:actionData xml:id="d7">
      <inkml:trace xmlns:inkml="http://www.w3.org/2003/InkML" xml:id="stk5" contextRef="#ctx0" brushRef="#br1">33583 10055 70 0,'0'0'760'10,"0"0"-688"-4,0 0-50 3,0 0-22-4,0 0-96 0,0 0-414 2</inkml:trace>
    </iact:actionData>
  </iact:action>
  <iact:action type="remove" startTime="24235">
    <iact:property name="style" value="instant"/>
    <iact:actionData xml:id="d8" ref="#d2"/>
  </iact:action>
  <iact:action type="add" startTime="24238">
    <iact:property name="dataType" value="strokeEraser"/>
    <iact:actionData xml:id="d9">
      <inkml:trace xmlns:inkml="http://www.w3.org/2003/InkML" xml:id="stk6" contextRef="#ctx0" brushRef="#br1">36119 10704 676 0,'0'0'183'9,"0"0"-67"-2,0 0-66 0,0 0-43-1,0 0-7 2,0 0-15 0,0 0-55-2,11 5-105 2,-24 0-141 0</inkml:trace>
    </iact:actionData>
  </iact:action>
  <iact:action type="add" startTime="33183">
    <iact:property name="dataType"/>
    <iact:actionData xml:id="d10">
      <inkml:trace xmlns:inkml="http://www.w3.org/2003/InkML" xml:id="stk7" contextRef="#ctx0" brushRef="#br0">23574 3127 107 0,'0'0'77'8,"0"0"-42"-2,0 0-32 0,0 0-3 3,0 0-8-2,0 0-15 0,0 0 2 0,0 7 18 1,0-7 3 0,0 0 0-2,0 0 5 2,0 0-3 0,0 0-2 0,0 0-14 0,-3 0-70-2</inkml:trace>
    </iact:actionData>
  </iact:action>
  <iact:action type="add" startTime="34216">
    <iact:property name="dataType"/>
    <iact:actionData xml:id="d11">
      <inkml:trace xmlns:inkml="http://www.w3.org/2003/InkML" xml:id="stk8" contextRef="#ctx0" brushRef="#br0">23415 3018 390 0,'0'0'117'10,"0"0"14"-4,0 0 22 2,0 0-32-1,0 0-26-1,0 0-17 2,0 0 7 0,-64-42-6-2,15 42 13 2,-6 6 1 0,-15 18-19 0,-7 5-10-2,2-1-21 2,-11 2-12 0,2-1-7 0,2-2-11-2,5-1-3 2,4-3-6 2,11 2-1-5,7 4-3 4,0-1 3-2,1 8-1 1,6 3 0 0,-4 9 3-1,7 5-4-1,-1 3 5 2,8 10-3 0,-4 3-3 0,9 8 1-2,-4 7 0 2,6 2 0 0,7 1-1 1,3-5 0-4,6-4 1 3,5-1 2 0,7-8 1-2,3-1 5 2,0 0 4 0,4-1 1 1,25 1-7-4,2 3 3 5,9-4-2-3,13 0-2 1,-6-1 3 0,10-9-3-3,0 2 5 4,-1-8-3-1,5-6 3-1,1-6-4 0,4-5 4 0,6-3-5 2,-1-2-2 0,3 1-2-4,-2-2 1 2,7 0 0 2,-5 0 2-3,2-5 2 1,0-3-1 2,1-6 1-1,4-5-5-2,3-9 1 2,0 0 1-1,3 0-2-1,-2 0 0 3,-3 0 2-2,0 0 5 2,-3-4-1-2,-3-4 6 2,-2-1-7-4,7-2 1 4,2 0-3-1,4 0-1-3,0-1-1 5,9 1 1-4,-11 3 0 3,8-1 2-1,-9 5 1-2,-9-1-6 2,-5 1 0 0,3 0 3-2,-5 2 0 2,3-3-3 0,-6 1 1 0,6-2 0-2,1 4-2 4,5-1 3-4,4 1-2 0,2 2 0 1,-5 0-1 2,2 0 2-2,0 0-1 2,1 0 1-3,-1 0-1 3,4 0 0-3,0-7 0 3,6 2 0-1,-6 2-1-2,0 1 1 1,7-1 0 2,-7-1 0-3,-6 4 0 2,-4 0 0 1,-7 0-1-1,-5 0 1-3,-1 0 0 2,3-3-1 1,1 3 2 1,1 0-3-3,0 0 2 2,-5 0 0 0,0 0-1 0,1 0-1 0,-4 0 0-3,-3 0-2 4,0 0 1-1,-4 0 1 0,-4 0-1-2,-1-5 1 2,2 0 0 0,-2-3 1-3,8-1 0 4,2 1-2-1,-5-4 2 0,6 4 0-2,-4-6 0 1,2 2 0 2,0-5 0-1,-5 1-3 3,0-5 3-7,-3-4-1 4,-7-8-2-1,0-15 2 1,-9-9-4-2,-2-8-1 1,-4-1 3 2,-6-4-1-1,-8-4 1-2,3-2 0 1,-3-1 3 2,-9-4-3-3,-2 6 2 2,0 2 0 0,0 4-2 1,0 0 0-4,0 12 2 2,-15 0-4 1,-11 6 1 1,-4 4 3-3,-5-2-5 4,-10-1 4-4,-2 3 0 1,2-4 2 1,-8 0 0-2,-2-5-2 3,-2 2 3-2,2-2-1 2,-4 5 1-4,1 7 0 4,-6 2 0-1,5 3 0 0,-8 1-1-2,0 5 1 1,-10-1 0 2,-7 3 1-3,-6 4-2 1,-4 3 5 2,-3 3-5-1,-3 0 0-2,0 1-1 2,1 1-1-1,-14-2 3-1,2 3-3 4,-5-1 3-3,-7-5-1 1,10-1 0 0,4 0 2 0,7-4-1-1,4 2-1 0,12 5 1 1,1 1 0-2,1 7-1 2,0 9 2 0,0 2 1 1,-12 3 0-4,-4 0-1 2,-5 0 4 2,-15 5-3-1,-7 12 4-2,-14 0-2 2,-10-4 3 0,3 0-5-1,3-5 2 1,12-4-5-2,4-4-3 2,9 0 3 0,5 0-3 0,15 0 0-1,3-21-4 1,0-3-5 0,4 3-35-2,-1 13-84 2,10 8-62 0,71 5-99 0,11 32 109-2</inkml:trace>
    </iact:actionData>
  </iact:action>
  <iact:action type="add" startTime="36324">
    <iact:property name="dataType"/>
    <iact:actionData xml:id="d12">
      <inkml:trace xmlns:inkml="http://www.w3.org/2003/InkML" xml:id="stk9" contextRef="#ctx0" brushRef="#br0">30135 1910 733 0,'0'0'114'7,"0"0"-70"2,0 0 69-4,0 0-38 3,-181-138-24 0,108 123 14 0,1 3-12-2,-11 7-6 2,0 5-8 0,4 0 8-2,-3 0-6 3,14 2-19-1,2 15-7-1,6 5-3 1,2 6-3-2,-1 9 8 3,-2 8-2-2,1 8 1 3,0 9 0-2,-7 5 7 1,-3 10-5-2,9 2-4 0,-2-1 1-1,13 3 13 2,7 1-24 0,5-6 1-2,8-3 4 2,-2 3 1 0,4-4 6 1,-1 14-9-2,5 3-1-1,3 4 11 2,5-4-11 0,9 2-3-1,0-7 2 0,6-2-2 0,1 7 7 2,0 7-3 0,0 8-3-4,0 4 1 2,0-6 0 2,0-1 2-1,0-8 5-2,0 3-3 2,0 3-4 1,-15-7 1-3,2-3-3 0,6-1-2 2,-2-7-1 1,8 4 1-2,1-1-3 0,0 1 4 0,0-7-1 2,1 3 0-1,24-2 2 0,-5 2 1-2,3 0 2 4,-3 0-3-5,1-3 2 1,-10-5 3 4,5-1-8-3,0-3 3 1,-3-10-1-2,6-2 1 3,-6-17-2-3,6-3 1 1,1-5-1 3,-4-10 1-3,2 0-1 0,2-5-1 2,-1 6 4-3,5-4-3 0,0 1-1 0,5-1 2 3,-2-6-1-3,11-3-2 4,5 1 1-4,10-2-1 0,-6-4 2 2,6-5-2 0,-9 0 1-1,4 0 0-1,0 0 0 4,-3 0-1-4,10-5 1 2,3-15-1 0,6-3 0-1,7-4 2 1,1-7-2 0,-1 0 2 0,-4 0-2-1,-7 0 0-1,-13 3-1 3,6 1 1-3,-6-4-1 1,4 4 0 2,3-2 0-2,-8 2 2 2,5 1 0-4,-2-6 0 4,2-6-1-1,3-4 1 1,1-17-1-4,1-10-1 3,1-13 2 0,-8-7-5-1,-3-4 5 0,-5 3-2 0,-2-3 1 1,-10-1 0 1,3-2 0-3,-9-8 1 4,-5-6 0-3,-5-3-1 0,-11-7 0-2,-2 2 1 4,0 4-1 0,0-10 0-1,-5-9 0-3,-23-10 0 3,1-2-1 0,-5-2 2 0,4 4-1-3,-4-2 1 3,5 8-1 0,-7 5 1 0,7 15 0-1,-2 12-1 3,6 21 1-4,-2 14-7 2,2 23-16 1,5 13-62-4,-5 20-32 3,7 17-40 0,15 0-58-2,1 14-271 2</inkml:trace>
    </iact:actionData>
  </iact:action>
  <iact:action type="add" startTime="39322">
    <iact:property name="dataType"/>
    <iact:actionData xml:id="d13">
      <inkml:trace xmlns:inkml="http://www.w3.org/2003/InkML" xml:id="stk10" contextRef="#ctx0" brushRef="#br2">23893 2619 472 0,'0'0'233'4,"0"0"-76"3,0 0-24 1,0 0-26-2,0 0-39 3,0 0 9-2,-230 37 12 1,122-1-17-2,-9 6-26 2,-6 15-6 0,5 7-13-2,4 20-3 2,11 15-9 2,6 10-2-4,13 16 0 0,13 6-4 2,14 12-2 4,18 8-3-4,11 1 0-4,15 6 3 4,13 3 5-1,0 4-3 1,13 1 6 0,42 1-10 0,38-11 3-1,26-10 6 0,35-6 1 1,34-22 6-2,30-19-4 1,19-32-1 4,11-30-11-5,-3-34 1-1,-14-3-3 3,-24-62 5 1,-33-39-8-4,-33-33 0 3,-37-33 0 0,-33-21-1 0,-26-12 0-1,-31-5-2 3,-14 0 3-4,-3-5 0 1,-47-13-1 2,-11 7 1-2,-16 16-1 0,-16 37-3 1,-11 48-24 0,-12 43-60-1,3 48-73 0,68 28-53 2,7 44-155-3</inkml:trace>
    </iact:actionData>
  </iact:action>
  <iact:action type="add" startTime="40281">
    <iact:property name="dataType"/>
    <iact:actionData xml:id="d14">
      <inkml:trace xmlns:inkml="http://www.w3.org/2003/InkML" xml:id="stk11" contextRef="#ctx0" brushRef="#br2">29659 1950 563 0,'0'0'254'5,"0"0"-124"6,0 0-34-6,0 0-44 3,-243 78-5-2,89 1 26 1,-14 19-20 1,0 20-2-2,11 15-7 2,33 7-5 0,26 12-5-2,38 9-10 2,31 3 5 1,29 9-7-2,30-8 9 0,70-10-2 5,52-21 0-6,38-29-7 1,26-30 5-1,26-41-6 4,-1-31 1-5,-6-11-13 4,-21-74-9-2,-33-38-3 0,-28-26-2 0,-36-10-1 4,-46-9 0-5,-35-3 2 1,-36-7-6 0,-11-13 1 0,-62-6 1-1,-37-6-4 2,-36 4-11 0,-49 12-34 0,-45 26 2-1,-21 42-48 3,156 116-59-4,18 0-180 1</inkml:trace>
    </iact:actionData>
  </iact:action>
  <iact:action type="add" startTime="41765">
    <iact:property name="dataType"/>
    <iact:actionData xml:id="d15">
      <inkml:trace xmlns:inkml="http://www.w3.org/2003/InkML" xml:id="stk12" contextRef="#ctx0" brushRef="#br2">21061 7885 516 0,'0'0'224'9,"0"0"-91"-6,0 0-37 5,0 0-34 1,0 0-5-4,0 0 4 3,0 0 0 2,65 14-8-4,-29-39-34 3,8-9-3-3,-1-8 3 1,3-10-6 1,1-9 0-1,-2-5 1 3,-6-2-3-5,-7 2-7 3,-10 16 1 0,-8 17-4 0,-5 14-1-1,-6 12 1 1,-3 7 1 0,0 0-1-3,0 20 0 3,0 36 29 0,0 26-9-2,-12 14-15 2,-2 5-4 3,-2 6 3-6,5 5-1 6,9 3 0-5,0-10-1 2,2-10-1 0,-3-17 1-2,-4-14-1 4,4-9 0-4,-3-22-2 2,-1-8 1 0,-3-10-1-1,-9-8 0-1,-6 3-3 1,-18-9 2 2,-14 5-2-4,-6-6 3 2,-7 0-1 3,6 0 0-5,14 0 1 3,9 6-1 3,12-3 1-6,17 1 1 3,4-3 0 0,8-1 0-1,0 0-1 0,0 0 3 0,0 0 3 2,36 0 5-3,23 4 26 3,22-4-16-1,21 0 20-1,10 0 14 0,-4 0 1 0,-11 0 3 2,-21 0-8-3,-24 0-7 0,-16 0-16 4,-13 0-17-3,-10 0-4-1,-13 0-7 2,0 0 0 1,0 0-10-4,0-5-56 4,0-27-98-1,0-2-36-2,-7 20-70 2,4 3-19 2</inkml:trace>
    </iact:actionData>
  </iact:action>
  <iact:action type="add" startTime="42640">
    <iact:property name="dataType"/>
    <iact:actionData xml:id="d16">
      <inkml:trace xmlns:inkml="http://www.w3.org/2003/InkML" xml:id="stk13" contextRef="#ctx0" brushRef="#br2">22267 8366 352 0,'0'0'107'9,"0"0"-70"-2,0 0 52 0,0 0 39 2,0 0 15-2,0 0 19-1,0 0-28 2,71 6-68 0,-32-10-7-2,1-16-13 2,-6-5-21 2,-1-7-6-4,-16-8-15 1,-3-8-4 1,-12-2-1-1,-2 5-2-1,0 8-1 2,-30 12-7 3,-11 13-5-6,-8 12 5 2,3 0 0 1,1 37 9 0,1 13 2 0,8 2 3-2,13 5 1 7,3-5 4-9,14-5 2 4,6 1 3-1,0-6 1 2,13 3-4-3,26-8 2 1,9-5-4 2,8-12-3-4,4-8-4 3,-7-12-1 0,0 0-2-2,-14 0 0 2,-3-17-26 2,-8-8-43-4,-28 13-83 0,0 2-153 2</inkml:trace>
    </iact:actionData>
  </iact:action>
  <iact:action type="add" startTime="43204">
    <iact:property name="dataType"/>
    <iact:actionData xml:id="d17">
      <inkml:trace xmlns:inkml="http://www.w3.org/2003/InkML" xml:id="stk14" contextRef="#ctx0" brushRef="#br2">22939 8273 94 0,'0'0'505'8,"0"0"-319"-3,0 0-65 4,0 0-50-2,0 0-3 0,-68 174-6 0,52-126-7 2,6-3-12-1,7-5 1-3,0-6-7 5,3-7-2-4,0-4-4 2,0-6-12 0,6-10-4 0,22 1-9-2,11-8-5 2,4 0-1 0,-1 0 0 0,0-26-6-1,-4-3-32 1,-9 5-40 3,-26 11-103-4,-3 2-275-3</inkml:trace>
    </iact:actionData>
  </iact:action>
  <iact:action type="add" startTime="43452">
    <iact:property name="dataType"/>
    <iact:actionData xml:id="d18">
      <inkml:trace xmlns:inkml="http://www.w3.org/2003/InkML" xml:id="stk15" contextRef="#ctx0" brushRef="#br2">23068 8383 181 0,'0'0'636'10,"0"0"-458"-7,-185-10-22 5,117 10-59-2,5 0-50 4,10 4-32-4,2 2-11 2,15 0-4 0,2-6-23-2,34 0-114 2,0 0-163 0</inkml:trace>
    </iact:actionData>
  </iact:action>
  <iact:action type="add" startTime="43804">
    <iact:property name="dataType"/>
    <iact:actionData xml:id="d19">
      <inkml:trace xmlns:inkml="http://www.w3.org/2003/InkML" xml:id="stk16" contextRef="#ctx0" brushRef="#br2">22039 7489 466 0,'0'0'232'7,"0"0"-66"1,0 0-27-2,0 0-42 2,0 0-12 0,0 0-2-2,215 42-22 3,-136-31 1-2,14-2-8 2,14-4-14-4,4 2-10 4,9 0 11-2,-1-1-10-1,-13 3 3 2,-15-1 2 1,-22-5-2-2,-24-1-4-1,-19-2-1 5,-15 0-13-6,-11 0-3 3,0 0-3 0,0 0-10 0,-21-20-1-1,-22-24 1 1,-4-8 0-1,-5-6 0-1,4 7 6 3,5 10-6-2,5 6 1 6,11 13-1-10,1 9-3 4,8 4-21 1,5 9-95-2,13 0-71 2,0 0-142 2</inkml:trace>
    </iact:actionData>
  </iact:action>
  <iact:action type="add" startTime="45683">
    <iact:property name="dataType"/>
    <iact:actionData xml:id="d20">
      <inkml:trace xmlns:inkml="http://www.w3.org/2003/InkML" xml:id="stk17" contextRef="#ctx0" brushRef="#br3">26769 2692 539 0,'0'0'354'5,"0"0"-191"3,0 0-48-1,0 0-44 0,0 0-38 0,0 0 9 2,-239 42 39-4,79 37-37 4,-8 22-6-2,3 23-7 1,11 9-8-2,27 17 3 2,15 16 4 0,27 14-1 0,22 8-1-2,27 0 5 5,27-2 7-4,9-9-12 0,52 0-1 0,62-9-1 0,46-8-1 2,48-14 1-2,37-27-5 2,13-39-2-4,14-53-10 3,-14-27-6 1,-30-93-3-4,-34-56 0 3,-50-39-4 1,-43-34 0-2,-31-20-2-1,-40-7 6 1,-30-21 1 5,0 6-1-7,-54 11 1 1,-28 27-1 4,-36 50 0-4,-24 48-4 2,-40 51-13-2,-13 40-51 2,-6 33-33 0,7 4-67 0,140 32-112-2,15 7-374 2</inkml:trace>
    </iact:actionData>
  </iact:action>
  <iact:action type="add" startTime="46574">
    <iact:property name="dataType"/>
    <iact:actionData xml:id="d21">
      <inkml:trace xmlns:inkml="http://www.w3.org/2003/InkML" xml:id="stk18" contextRef="#ctx0" brushRef="#br3">29633 4501 380 0,'0'0'222'5,"0"0"3"5,0 0-79-3,0 0-68-2,0 0-44 3,0 0 6 0,0 0 14 0,16-64-12 1,-106 64-4-4,-27 12 15 3,-30 43 15-2,-21 21-19 3,-13 10-17-2,3 11-7 1,8 13-9 0,27 9-1 2,34 20 1-4,37 11 3 1,32 9 7 1,40 10 3-1,21-1-10 0,83-7-2 1,55-12 12 1,43-30 3-2,28-18-16-1,21-37 9 2,6-34-11 0,-11-30-11 0,-20-30-3-1,-37-70-4 0,-33-42-2 1,-40-38 1-2,-36-31 1 2,-51-22 1 0,-29-12 2 0,-12 1-3-2,-60 5 4 3,-25 25-4-1,-21 36-3-1,-21 36-45-1,-16 55-72 4,-16 50-60-4,103 42-77 0,9 58-681 5</inkml:trace>
    </iact:actionData>
  </iact:action>
  <iact:action type="add" startTime="47622">
    <iact:property name="dataType"/>
    <iact:actionData xml:id="d22">
      <inkml:trace xmlns:inkml="http://www.w3.org/2003/InkML" xml:id="stk19" contextRef="#ctx0" brushRef="#br3">23812 8128 295 0,'0'0'266'7,"0"0"12"2,0 0-85-1,0 0-43-3,0 0-37 3,0 0-12 0,0 0-23 0,0-9-16-2,0 9-5 2,0 0 1 0,27 0 2 0,17 0-14 0,14 0 0-2,11 0-12 3,1 0-3-2,3-4-12-1,-4 0-2 3,-5-3-4 1,-12 1-7-4,-16 4-2 1,-11-2-3 0,-19 4-1 2,-5 0-6-2,-1 0-29-1,0-3-75 2,0-12-66 0,0-5-55 1,-11 12-1-4,-2-1-314 3</inkml:trace>
    </iact:actionData>
  </iact:action>
  <iact:action type="add" startTime="48020">
    <iact:property name="dataType"/>
    <iact:actionData xml:id="d23">
      <inkml:trace xmlns:inkml="http://www.w3.org/2003/InkML" xml:id="stk20" contextRef="#ctx0" brushRef="#br3">24134 7782 506 0,'0'0'298'7,"0"0"-93"1,0 0-71-1,0 0-43 0,0 0-20 2,43 163-3-1,-40-111-16-2,-2 10-10 1,-1 0-12 3,0-6-18-3,0-6-9-1,0-10-3 3,0-16-5-3,0-6-34 0,0-11-69 2,0-7-52 1,0 0-131-2</inkml:trace>
    </iact:actionData>
  </iact:action>
  <iact:action type="add" startTime="48398">
    <iact:property name="dataType"/>
    <iact:actionData xml:id="d24">
      <inkml:trace xmlns:inkml="http://www.w3.org/2003/InkML" xml:id="stk21" contextRef="#ctx0" brushRef="#br3">24737 7926 472 0,'0'0'270'8,"0"0"-86"-4,0 0-40 3,0 0-37 0,0 0-39 2,0 0 2-2,63 122 1 1,-51-57-16-2,-3 2 5 2,2 9-11-1,-2-3-1 2,3-2-1-1,-1-9-3-2,-2-13-6 3,1-7-5-2,0-6-2 1,-7-17-13-2,1-6 3 1,4-10-2 3,0-3-7-4,10 0 2 1,12-10-9 0,6-36-4 1,12-24 1-2,2-26-3 4,0-15 1-2,4-17-1-1,-5 11 1 1,-1 16-1-2,-9 27-1 3,-1 30-5-2,-8 17-47 1,-1 22-61-3,-8 5-54 4,-21 3-53-1,0 31-153 0</inkml:trace>
    </iact:actionData>
  </iact:action>
  <iact:action type="add" startTime="49011">
    <iact:property name="dataType"/>
    <iact:actionData xml:id="d25">
      <inkml:trace xmlns:inkml="http://www.w3.org/2003/InkML" xml:id="stk22" contextRef="#ctx0" brushRef="#br3">25701 8192 333 0,'0'0'190'6,"0"0"8"1,0 0-42 2,0 0-23-3,0 0-23 2,0 0-13 0,0 0-12-2,59 64-15 3,-27-59-16-2,4-5-11 1,5 0-14-2,1 0-15 3,-5-10-8-1,-3-24-5 0,-8-11-1-2,-13-12-3 1,-10-1-3 2,-3 2-2-2,0 7-2-1,-39 16-11 8,-9 13-4-11,-12 17 3 5,0 3 9 0,-1 23 12-2,1 36 1 2,7 11 3-1,12 15 3 0,9 2 13 1,7 1 1 0,15-6 5 0,7-8-8-2,3-9 0 2,0-12-7 1,27-14 0-1,13-7-5-3,5-15-4 4,12-9-1-1,-1-8-2 0,4 0-21 1,-8 0-40-5,-7-23-54 4,-38 9-72-1,-7 3-141 2</inkml:trace>
    </iact:actionData>
  </iact:action>
  <iact:action type="add" startTime="49512">
    <iact:property name="dataType"/>
    <iact:actionData xml:id="d26">
      <inkml:trace xmlns:inkml="http://www.w3.org/2003/InkML" xml:id="stk23" contextRef="#ctx0" brushRef="#br3">26179 8478 485 0,'0'0'243'2,"0"0"-51"6,0 0-55-2,0 0-29 1,0 0-30 1,0 0-14-2,168 126-4 2,-129-86-19 0,2-3-18-2,-5-7-12 4,-3-13-11-3,-9-2 0-2,-1-10-17 3,-3-5-80 0,3 0-84 0,-21-5-167-2,1-12-437 2</inkml:trace>
    </iact:actionData>
  </iact:action>
  <iact:action type="add" startTime="49704">
    <iact:property name="dataType"/>
    <iact:actionData xml:id="d27">
      <inkml:trace xmlns:inkml="http://www.w3.org/2003/InkML" xml:id="stk24" contextRef="#ctx0" brushRef="#br3">26467 8577 551 0,'0'0'263'8,"0"0"-92"-2,-234 67-66-2,151-30-44 4,13 0-33 2,11-10-10-3,13-2-13 2,15-11-5-4,15-5-10 4,16-9-71-4,0 0-93 2,5 0-284 1</inkml:trace>
    </iact:actionData>
  </iact:action>
  <iact:action type="add" startTime="50180">
    <iact:property name="dataType"/>
    <iact:actionData xml:id="d28">
      <inkml:trace xmlns:inkml="http://www.w3.org/2003/InkML" xml:id="stk25" contextRef="#ctx0" brushRef="#br3">25821 7593 201 0,'0'0'134'8,"0"0"-83"-1,0 0 1-1,0 0 41 2,0 0 73 0,0 0 4 1,6 9-12-4,-5-9-21 4,-1 0-17-2,9 0-9 1,2 0-26-1,8 2-19 2,12 4-24-2,11-1-11 0,7 10-2 0,13-5-1 2,8 8 1-3,7-7-7 3,4-5-1-1,-4-1-7-1,-11-1-8 2,-12-3 1-4,-23 2-1 4,-11-3 0-1,-17 4 0 0,-3-4-6-2,0 0 0 0,0 0-7 2,-6-34 0 0,-27-22 7 0,-11-8 0-1,1 0 0 1,1 3 0 0,2 11 0-1,7 8-1-1,6 8 0 4,8 9-1-3,1 3-5 0,7 15-39 1,-1 7-50-2,-1 0-51 2,13 0-78-1,0 24-389-1</inkml:trace>
    </iact:actionData>
  </iact:action>
  <iact:action type="add" startTime="53559">
    <iact:property name="dataType"/>
    <iact:actionData xml:id="d29">
      <inkml:trace xmlns:inkml="http://www.w3.org/2003/InkML" xml:id="stk26" contextRef="#ctx0" brushRef="#br0">20242 8051 229 0,'0'0'158'7,"0"0"-28"2,0 0 59-2,0 0-27-1,0 0-25 2,-195 51-30 3,132-38-20-4,-21 5-16-2,-25-2-13 1,-20-2-6 2,-12-4-13 1,-12 0-1-3,-7-10-8 2,-4 0-14-1,-1 0-1 1,-3 0-1 0,3-23 5 2,4-4 0-3,6-8 9 1,5-4-10 0,5 3 1-1,12-5-4 0,8 0-2 2,7-1-4-2,6 0-1 0,5 5-3 0,-1 0-1 1,6 7 0-2,12 5-2 2,8 2 2 1,11-2-4-1,18 5-1 4,6-3 1-12,14 6 0 7,10 1 0 1,0-3 0-2,2-3 0 2,-5-10 0 0,3-8 0 0,-2-7 0-2,5-14 0 2,-6-7 1 0,-3-3-1 0,2-2 0 0,-7 4 1-2,2-3-2 2,-1 1 1 0,1 9 0 1,2-3 0-4,1-1 1 3,1 5-1 0,1-7 0 0,3 0-1-2,1-1 1 1,9-10 0 2,1-5 0-3,1-9 0 2,3-14 0 0,4-4 0 0,-3-3 0 2,3 1 1-6,0 14-2 4,1 8 2 0,-1 12-2-2,1 12 2 2,0 14-2 0,4 10 2-1,-3 14-1 0,3 11 0 1,-3 1 0 0,3 8-1 1,-4 3 1-4,4 1-1 4,0 3 2 0,0-2-2-3,0 0 2 2,-5 0-2-2,5-5 0 1,-1 5 1 1,-2-3 0 1,-1 5 1-4,-2 2-2 3,-7 0 2 0,-8 10-2-1,-12 38 2 0,-7 14-1 2,0 14 5-2,6 5-2 2,0 4-2-3,5-7-1 2,5-10 1 0,5-17 0-2,10-18 0 2,0-18-1-1,9-13 1 2,0-2-1 1,0-2-1 2,31-50-8-4,15-20 7-3,14-24 2 4,-2-5 0-2,-2-3 0 2,-2 3 0-4,-11 14 1 3,-8 25-2 2,-10 25 3-3,-14 18-1-1,-2 14 0 1,-6 5 4 2,1 0 13-1,6 2 18-2,14 48 0 2,12 27-12 2,12 14-20-5,0 3-3 2,7-5 2 1,-2-11-3 0,-2-13 1 0,1-11 1-2,-10-10-4 2,-3-20-5 0,-14-12-21 0,-6-12-26-2,-9 0-33 4,-10-9-60-4,0-14-89 2,0 1-242-2</inkml:trace>
    </iact:actionData>
  </iact:action>
  <iact:action type="add" startTime="56206">
    <iact:property name="dataType"/>
    <iact:actionData xml:id="d30">
      <inkml:trace xmlns:inkml="http://www.w3.org/2003/InkML" xml:id="stk27" contextRef="#ctx0" brushRef="#br0">495 3276 171 0,'0'0'699'7,"0"0"-551"1,0 0-46-1,0 0 13-2,0 0-46 3,-16 4 2 0,16-4 11 0,0 0-10 0,17 0-13-2,34-15-16 2,26-22-13 0,31-10 7-2,20-7 0 2,17 0-1 0,7 7-6 0,-10 11 3 2,-17 7 4-3,-18 12-13 0,-32 10 10 1,-21 4-6 0,-26 3-1-2,-15 0-5 4,-10 0-3-6,-3 0-10 5,0 0-5-4,0 0-4 3,0 0-3 0,-8 0-1-1,-35-7-6 1,-31-15 10 0,-29-15-1-1,-26-21 1 0,-12-15-1 1,1-15 2 0,2-4-2-1,13 1 2 0,18 8-3 0,23 10 4 1,19 11-5 0,21 15 3 1,20 15 0-4,8 15 0 5,9 9 0-3,7 5-1 2,0 3 2-4,0 0 2 2,0 0-3 2,0 0 5-1,0 33 0-3,0 31-1 4,11 33-2-2,21 26-2-1,9 30 0 3,2 17 0-1,11 20 0 0,1-7 1-2,-3-1 0 2,-8-28 1 0,-13-25-3 0,-9-31 2-2,-15-37-2 2,-1-31 1 1,-3-16-1 0,1-14-1-3,20 0-14 0,12-37 7 2,16-41 1 0,0-36 4 0,5-29 1-2,-8-42 3 3,-5-25-3-2,-5-16 1-1,-23 5 2 2,-8 14-5 0,-8 42 4-1,0 42-1 2,0 44 1-4,0 40 0 4,0 28 1-1,0 11 2-2,0 0 1 2,-11 0-3 1,-30 44 0-2,-14 26 1-1,-22 33 1 2,-13 23 4 0,-5 25-3 0,-1 17 4-2,2 5-4 2,7-10 1 0,11-23-1 0,11-26-1 0,12-26-2-2,13-26 1 2,17-26-2-1,10-19-3 1,6-8-7-2,7-9-36 3,0 0-69-1,16 0-54-3,9-18-40 4,5 8-115-1</inkml:trace>
    </iact:actionData>
  </iact:action>
  <iact:action type="add" startTime="59666">
    <iact:property name="dataType" value="strokeEraser"/>
    <iact:actionData xml:id="d31">
      <inkml:trace xmlns:inkml="http://www.w3.org/2003/InkML" xml:id="stk28" contextRef="#ctx0" brushRef="#br1">32729 7321 894 0,'0'0'242'7,"0"0"-176"1,0 0-36 0,0 0-30-1,0 0-34-1,4 10-183 3</inkml:trace>
    </iact:actionData>
  </iact:action>
  <iact:action type="remove" startTime="60136">
    <iact:property name="style" value="instant"/>
    <iact:actionData xml:id="d32" ref="#d11"/>
  </iact:action>
  <iact:action type="add" startTime="60147">
    <iact:property name="dataType" value="strokeEraser"/>
    <iact:actionData xml:id="d33">
      <inkml:trace xmlns:inkml="http://www.w3.org/2003/InkML" xml:id="stk29" contextRef="#ctx0" brushRef="#br1">32764 7121 227 0,'0'0'387'15,"0"0"-251"-14,0 0-14 5,0 0 3 3,0 0-40-1,0 0-21-2,3-5-20 3,-3 5-30-1,0 0-14-3,0 0-16 1,0 0-90 4,0 0-238-2</inkml:trace>
    </iact:actionData>
  </iact:action>
  <iact:action type="add" startTime="60570">
    <iact:property name="dataType" value="strokeEraser"/>
    <iact:actionData xml:id="d34">
      <inkml:trace xmlns:inkml="http://www.w3.org/2003/InkML" xml:id="stk30" contextRef="#ctx0" brushRef="#br1">32780 7612 600 0,'0'0'166'7,"0"0"-119"3,0 0-47-5,0 0-14 4,0 0-206 1</inkml:trace>
    </iact:actionData>
  </iact:action>
  <iact:action type="add" startTime="60969">
    <iact:property name="dataType" value="strokeEraser"/>
    <iact:actionData xml:id="d35">
      <inkml:trace xmlns:inkml="http://www.w3.org/2003/InkML" xml:id="stk31" contextRef="#ctx0" brushRef="#br1">32616 8045 573 0,'0'0'222'9,"0"0"-162"-2,0 0-3-1,0 0-42 1,0 0-15 2,0 0-60-3,-16 43-89 2,12-38-319 2</inkml:trace>
    </iact:actionData>
  </iact:action>
  <iact:action type="remove" startTime="61281">
    <iact:property name="style" value="instant"/>
    <iact:actionData xml:id="d36" ref="#d20"/>
  </iact:action>
  <iact:action type="add" startTime="61302">
    <iact:property name="dataType" value="strokeEraser"/>
    <iact:actionData xml:id="d37">
      <inkml:trace xmlns:inkml="http://www.w3.org/2003/InkML" xml:id="stk32" contextRef="#ctx0" brushRef="#br1">32348 8602 695 0,'0'0'165'26,"0"0"-82"-26,0 0-30 0,0 0-44 0,0 0-9 8,0 0-18 0,26 30-71-1,-26-23-122-1,0-2-457 3</inkml:trace>
    </iact:actionData>
  </iact:action>
  <iact:action type="add" startTime="61500">
    <iact:property name="dataType" value="strokeEraser"/>
    <iact:actionData xml:id="d38">
      <inkml:trace xmlns:inkml="http://www.w3.org/2003/InkML" xml:id="stk33" contextRef="#ctx0" brushRef="#br1">32348 8602 59 0,'-3'64'0'8</inkml:trace>
    </iact:actionData>
  </iact:action>
  <iact:action type="remove" startTime="61725">
    <iact:property name="style" value="instant"/>
    <iact:actionData xml:id="d39" ref="#d13"/>
  </iact:action>
  <iact:action type="add" startTime="61744">
    <iact:property name="dataType" value="strokeEraser"/>
    <iact:actionData xml:id="d40">
      <inkml:trace xmlns:inkml="http://www.w3.org/2003/InkML" xml:id="stk34" contextRef="#ctx0" brushRef="#br1">31872 8695 674 0,'0'0'48'22,"0"0"-48"-22,0 0-8 1,0 0-116 1,0 0-226 17</inkml:trace>
    </iact:actionData>
  </iact:action>
  <iact:action type="add" startTime="62364">
    <iact:property name="dataType" value="strokeEraser"/>
    <iact:actionData xml:id="d41">
      <inkml:trace xmlns:inkml="http://www.w3.org/2003/InkML" xml:id="stk35" contextRef="#ctx0" brushRef="#br1">35966 7815 442 0,'0'0'128'8,"0"0"-128"0,0 0-7 0,0 0-150-2</inkml:trace>
    </iact:actionData>
  </iact:action>
  <iact:action type="remove" startTime="62611">
    <iact:property name="style" value="instant"/>
    <iact:actionData xml:id="d42" ref="#d14"/>
  </iact:action>
  <iact:action type="add" startTime="62625">
    <iact:property name="dataType" value="strokeEraser"/>
    <iact:actionData xml:id="d43">
      <inkml:trace xmlns:inkml="http://www.w3.org/2003/InkML" xml:id="stk36" contextRef="#ctx0" brushRef="#br1">35664 8180 628 0,'0'0'184'18,"0"0"-134"-18,0 0-8 6,0 0-19 9,0 0-21-14,0 0-2 4,0 0-20 4,-3 8-60-2,-2-8-239 1</inkml:trace>
    </iact:actionData>
  </iact:action>
  <iact:action type="add" startTime="62955">
    <iact:property name="dataType" value="strokeEraser"/>
    <iact:actionData xml:id="d44">
      <inkml:trace xmlns:inkml="http://www.w3.org/2003/InkML" xml:id="stk37" contextRef="#ctx0" brushRef="#br1">35106 8242 345 0,'0'0'226'8,"0"0"-87"0,0 0-26-2,0 0-37 1,0 0-66 4,0 0-10-8,-4 9-61 6,4-9-118 0,0 3-304-2</inkml:trace>
    </iact:actionData>
  </iact:action>
  <iact:action type="remove" startTime="63302">
    <iact:property name="style" value="instant"/>
    <iact:actionData xml:id="d45" ref="#d12"/>
  </iact:action>
  <iact:action type="add" startTime="63315">
    <iact:property name="dataType" value="strokeEraser"/>
    <iact:actionData xml:id="d46">
      <inkml:trace xmlns:inkml="http://www.w3.org/2003/InkML" xml:id="stk38" contextRef="#ctx0" brushRef="#br1">35189 8414 191 0,'0'0'545'17,"0"0"-434"-16,0 0-23 6,0 0-38 0,0 0-37 0,0 0-13-1,0 0-7 4,0-2-65-4,0 2-180-1,0 0-279 5</inkml:trace>
    </iact:actionData>
  </iact:action>
  <iact:action type="remove" startTime="63698">
    <iact:property name="style" value="instant"/>
    <iact:actionData xml:id="d47" ref="#d21"/>
  </iact:action>
  <iact:action type="add" startTime="63709">
    <iact:property name="dataType" value="strokeEraser"/>
    <iact:actionData xml:id="d48">
      <inkml:trace xmlns:inkml="http://www.w3.org/2003/InkML" xml:id="stk39" contextRef="#ctx0" brushRef="#br1">35615 9139 75 0,'0'0'571'14,"0"0"-429"-12,0 0-75 4,0 0-37 4,0 0-30-2,0 0-4-2,17 11-17 1,-17-5-58 1,0-6-158-1,0 5-263 0</inkml:trace>
    </iact:actionData>
  </iact:action>
  <iact:action type="add" startTime="66451">
    <iact:property name="dataType"/>
    <iact:actionData xml:id="d49">
      <inkml:trace xmlns:inkml="http://www.w3.org/2003/InkML" xml:id="stk40" contextRef="#ctx0" brushRef="#br0">24599 2959 569 0,'0'0'189'8,"0"0"-82"-2,0 0-15 0,0 0-41 5,0 0 34-8,0 0 3 5,-168-42-21 1,114 39 11-2,-15 3-5-1,-14 0-26 3,-5 0 3-2,-15 10-8 0,-8 13-12 1,3 6-1 1,-4 3-18-3,11 3 1 1,6-1-7 2,8-1 5 3,5 1-2-8,8-3 6 4,3 0-3 0,-2-1 5-3,7 6-1 4,5-4-1 0,4 5-7-3,4 0-3 1,6 0 1 1,-1-4-2 0,8 6 0-4,4 3-2 5,2 9 1-1,4 16-2-1,5 10 6 2,1 7-1 0,0-3 2-4,7-5 1 2,3-6-4 2,-2-6 0-1,3-5-3-1,4-2 2 0,4-3-1 1,3-2 2-2,2-1 0 2,0 0-2 0,0-7 3-2,0-4-2 3,0-6 3 1,7-3-1-7,6-1 3 4,6 4-1 4,4 0 3-5,0 0 0 2,8 0-3-1,-2-4 3 3,11-1-7-5,4-4 7 3,8 0-5 1,10 1 6-3,9-1-6 2,12-2 2 1,7-4 0-5,5-2 1 4,5 0 4 0,6-4-7 0,-3-1 6-3,-4 2-3 3,4 0 5 0,-6-2-9-2,-3-2 6 2,-9 2-4 3,-9 0 1-5,1-1-5 0,-5-1 2 4,-1-1 3-2,3-1-4-2,-1 1 3 2,2 2-3 1,-6-4 3-1,-5 3-5-1,3-3-1 1,-6-5 1-3,5-2-1 3,4 0 0 2,0 0-2-6,-9 0 1 4,5 0 2 2,-1 0-1-3,1 0 0-2,5 0 4 5,3 0-3-2,-11 0 2-1,4 0-3 0,-6 0 6 1,7 0-4-2,-3 0-1 2,-1 0 1 2,6-2-1-6,-1 2 0 5,2 0-1 0,-1-5 1-4,1 3 2 2,0-1-3 4,1 0 0-6,-1-2 0 1,-1 3 0 2,-2-2 0 2,-1 1 0-3,-5 0 0-2,-1 1 0 5,-10 2 0-4,1 0 0 3,-4 0 0 0,0 0 0-4,-2 0 0 2,0 0 0 1,7 0 0 0,-9 0 0-2,7 0 0 3,-6 0 0-2,-4 0 0 0,-1 0 0 0,-9 0 0 4,-1 0-4-6,-4 0 1 1,-1-5 3 4,1-2-2-6,-6-1 1 5,6-1-2 0,-1-5 2-5,-2-3-4 5,6-5 0-2,-1-6-1 2,5-10 1-4,0 1 3 3,-2-7-6 0,2-3 7-1,-5-3-3 1,-2 0 1 1,0-4 3-3,0-3-2 1,-4 6-3 2,-3-3 4-2,-2 5-1 1,6-4 1-1,-7-4-2 2,-1 1 2-3,-1 2-1 2,-5 1 0 0,-2 0 1-3,0 3-1 3,-2-1 1 0,-1 8-1-1,-4 7 1 0,4 8-2 3,-4 3 2-4,0-1 1 2,0 1-3 0,0-5 0 0,-7-7-8-2,-10-3 2 3,-2-1 4-1,-6-4 0-2,-1-4 4 2,-1-3 1 0,-10-2 0-2,4 0 0 2,-10 4 0 1,-8 2 1-4,-9 0-1 3,-9 6 1 3,-2 0 1-6,-10 3-2 0,-12-1 2 4,-7-2 1 1,3 0-3-4,0 3 0 0,10 2-1 4,3 3 0-4,-1 9 1 2,4 5 0 0,-7 3 0-3,-5 6 4 3,-5-3-1 3,-4 0 3-5,-7 6-1 0,8-1-1 1,-9 5 1 2,0 4-2-3,5 0 6 1,2 0-3 3,6 0 5-4,6 10-4 1,1-2-2 3,6-3 2-4,3-1-3 2,1-4 1 0,5 3-1-1,1-1 1 0,3 1-4 1,1 2 4 0,-5 2-5-3,-1 1 4 3,2 9-4 3,-2 3 0-7,2 7-3 3,3 8 1 4,0-5 1-5,5 4-4 2,13-1-2-2,2-2-13 4,8-4-11-6,6-3-22 4,10-7-45 1,22-11-72-2,5-6-91 1,0 0-123 0</inkml:trace>
    </iact:actionData>
  </iact:action>
  <iact:action type="add" startTime="68711">
    <iact:property name="dataType"/>
    <iact:actionData xml:id="d50">
      <inkml:trace xmlns:inkml="http://www.w3.org/2003/InkML" xml:id="stk41" contextRef="#ctx0" brushRef="#br0">32680 1935 349 0,'0'0'313'3,"0"0"-139"5,0 0-62-1,0 0-31 1,0 0-29-2,0 0-16 2,0 0 22 0,-126-77-8-2,84 65-23 2,1 4 2 0,-2 8 10-1,-1 0 13 2,-1 0-6 0,-7 13-19-4,-4 15 5 2,-2 6 5 2,-9 10 2-2,-1 5-6 1,3 4-11 5,1 7-2-10,5 5 1 3,6 4 5 4,4 13 1-1,-2 11 7-4,8 6-6 3,2 3-5-2,8 6-7 0,1-4 0 6,4-3-7-6,1-5-1 3,4 0 3-3,4-7-4 1,0 5 2-1,10 0 3 2,-1 2 0-1,4 8-2-1,2-1 1 3,4 8-4-2,0-5 2-1,0-2-1 3,0-3-3 2,4 3 1-6,9-3-4 0,3 0 1 6,-5-2-1-6,2-6-1 3,0-1-1 1,-3-6 1-1,3-9 0-2,-2-1-1 1,-5 0 0 1,7 1 0-2,-3-8 0 2,-5 1 0 0,2-7 0-1,-1-11 2 0,-6-1-4 3,3-8 4-4,-3-8-3 1,0 2 1 3,0-6 0-4,4 6 0 2,2-4 1 0,4 2-2-2,-3-1 2 2,5-12-1 2,-3-3 0-4,-1 1 1 0,2-3 0 2,6 6 1-1,-1-1-2 0,5 3 1 1,-2 9 0 2,8-4-1-4,-3 2 3 0,0-2-2 4,2-10 0-4,1-3-1 2,0-2 3 0,7-6 0-2,2 1 0 1,6-2-3 2,3-2 1-3,4 5-2 2,0-6 2 2,9-1 0-4,-1 1-1 1,1-5 0 3,-4 0-2-4,-2 0 2 3,-3 0-2-2,4 0 0 2,0 0 1-4,3-9-2 3,-1-7 3 0,-2-4-4-2,0-1 3 3,-2 1-1-2,-4-4 2 1,6 3-1-2,-10-5 1 5,-3-5-1-6,2 7-1 2,-8 0 2 2,-2 1 0 0,5 1 0-4,-8 0 0 4,-1-5-1-1,5-10-1-4,-3-8-2 3,3-12 2 2,1-4-1-3,-2-13 3 1,-2-13-3 2,-2-14 2-3,-7-17-1 2,1-3 0 1,-8-2 1-4,-3 7 0 3,-1 4 1 2,-5 2-1-2,0 0 0-2,-1 0 1 2,-3-1-3 0,0-5 4-2,0-4-2 2,0 1 2 0,0 10-2-1,0-4 1 0,0 1 0 0,0-3-2 0,-3-3 2 1,-5 6-1 2,-4 4 1-6,-1 7 0 4,-4-1-2 2,2 7 2-3,-4 8-5 1,-4 11 4 0,9 12-1-1,-5 9-1-1,1 14 0 2,8 8-1 0,-6 5 3-2,3-1-2 2,-4 1 0 0,-2 0 0-2,3 0 2 2,-10 3-1 2,-7-6 2-6,-8 1-2 6,-4-4 1-2,-6 2 0-1,6 7-2 0,0 0 3 1,11 2-1 0,5 6 0-2,11 3-3 2,7 6 3 0,2 2-2-2,6 2 1 2,3-3 0 0,-3 1-1-2,2 3 1 2,-6 0-5 2,2-2-7-5,-6 2-10 4,-7-6-9-1,-14 1-23-2,-18 6-22 2,-11 2-15 0,-12 0-41 0,37 0-107-2,7 10-339 2</inkml:trace>
    </iact:actionData>
  </iact:action>
  <iact:action type="add" startTime="73106">
    <iact:property name="dataType"/>
    <iact:actionData xml:id="d51">
      <inkml:trace xmlns:inkml="http://www.w3.org/2003/InkML" xml:id="stk42" contextRef="#ctx0" brushRef="#br4">24010 2829 780 0,'0'0'264'8,"0"0"-170"-3,0 0-25 5,0 0-19-4,0 0 12 2,0 0 16 0,-101-37-11-2,36 37-13 3,-8 0 10-2,-9 0 6 1,-5 0 1-2,-3 21-24 2,0 2-17 0,2 7-7 0,3 6-4-2,-3 9 1 5,10 9-4-5,-5 5-2 1,12 8-2 4,7 4 0-6,1 4 5 4,9 5-3-1,10 3 1-1,4 12-2 0,11 16 0 1,1 3-3 0,8 10 1-2,0-9-2 2,4-4 2-1,9-2 1 2,1-5-6-4,6 2-6 3,0-1 0 0,23-4 0 1,23 3 0-4,15-6 0 4,10 0 0-1,5-5 0-2,-2-6 0 4,2-6 0-4,-5-7 0 5,2-15 0-5,4-14 0 0,7-9 0 1,10-10 0 1,16-9 0-1,12-9 0 0,14-8 0 0,5 0 0 1,7-14 0 0,-8-23 0-2,4-15 0 6,-4-5 0-7,-11-2 0 1,-11-5 0 4,-14-2 0-3,-15-3 0 1,-7-15 0-1,-1-7 0 0,-8-15 0 0,-8-16 0 2,-3-10 0-2,-11-11 0 0,-15 0 0 0,-20 2 0 8,-16 5 0-14,0 0 0 4,-56-2 0 3,-28 2 0-1,-16 8 0-1,-18 12 0 4,-8 21 0-4,3 8 0 1,5 17 0 2,14 8-90-1,13 9-36-2,8 10-96 2,69 43-70 2,2 0-128-6</inkml:trace>
    </iact:actionData>
  </iact:action>
  <iact:action type="add" startTime="74404">
    <iact:property name="dataType"/>
    <iact:actionData xml:id="d52">
      <inkml:trace xmlns:inkml="http://www.w3.org/2003/InkML" xml:id="stk43" contextRef="#ctx0" brushRef="#br4">32653 1807 511 0,'0'0'271'6,"0"0"-128"2,0 0-41 0,0 0-22 1,-222-35-4-3,104 55-13 0,-12 22 17 2,-11 10-15 0,5 9-17 0,11 6-6-1,18 12-10 0,13 8 11 1,11 9 1 0,12 20 2-1,15 9 2 1,12 24-2 2,20 8-1-6,21 4-25 7,3-4 2-5,30-5-1 1,40-9-10 2,15-1-10-3,15-11 19 1,10-13-12 1,5-21 5 0,11-23-6-2,4-22 0 2,1-22-7 0,-11-13 0 0,-8-8-3-1,-15-9 4 0,-4 0-2 2,-2 0 1-3,5-29 0 3,4-21-3 0,6-26 2-2,-4-22-1 1,-1-26 2-1,-12-20-1 1,-9-6-1-1,-22-9 2 3,-14 7 0-7,-21 10-2 5,-23 3-1-1,0 5 3 1,-26 2-1-2,-44 5-7 2,-21 0 7 3,-19 7-28-5,-15 15-36 6,-3 13-44-11,-1 25-46 8,89 67-86-2,9 0-119 0</inkml:trace>
    </iact:actionData>
  </iact:action>
  <iact:action type="add" startTime="76039">
    <iact:property name="dataType"/>
    <iact:actionData xml:id="d53">
      <inkml:trace xmlns:inkml="http://www.w3.org/2003/InkML" xml:id="stk44" contextRef="#ctx0" brushRef="#br4">21507 10996 515 0,'0'0'310'9,"0"0"-117"-2,0 0-65 0,0 0-52-2,0 0-12 6,-181-11-7-5,113 31-12 0,-9 13-11 5,-6 12-7-6,-4 9-3 3,5 17-3-1,5 3-3-1,12 8-6 3,5 8 3-2,17 2 7 1,9 7 10-2,20 0 2 8,14 6-10-8,0-8-1 0,35-4-1 0,37-12 6 1,17-17-7 1,11-12 0 0,4-25-8-1,2-18 5 0,-2-9-11 4,-4-16-3-5,-10-52-4-1,-12-33 2 4,-8-35-4 0,-19-23 3-1,-11-13-1-2,-12 4 0 3,-24 12-1-2,-4 31-1 1,0 35 1-3,0 34-1 4,-9 31-22-2,-5 25-113 2,-2 0-57-5,6 21-53 4,-2 20 11-1</inkml:trace>
    </iact:actionData>
  </iact:action>
  <iact:action type="add" startTime="76634">
    <iact:property name="dataType"/>
    <iact:actionData xml:id="d54">
      <inkml:trace xmlns:inkml="http://www.w3.org/2003/InkML" xml:id="stk45" contextRef="#ctx0" brushRef="#br4">21939 12093 252 0,'0'0'405'5,"0"0"-201"1,0 0-70 3,0 0-35-1,0 0-12-2,0 0-13 2,177 8-1-1,-141-8-24 1,-3-14-20-2,2-12-5 2,-3-10-12 0,-4-1-3 0,-5-8-4-1,-6 0-2 0,-7 6 0 1,-4-1-2-1,-6 4 1 2,0 3-2-2,0 4 0 0,-6 9-2 2,-18 15-1-4,-5 5 3 3,-6 0 0 0,-4 20 7-2,-8 17-1 3,3 5-2 0,2 0 2-3,4 2-4 2,2 1 1 1,5 6-1-1,5 8 7-2,9 3 5 3,4-2 7-3,8-4-4 1,5-9 8 1,0-8-6 0,0-5 6-2,10 0 0 3,21-8 4-2,-1-1-16 2,8-9-9-4,-6 1-4 3,0-9-1 0,0 1 0-2,-5-7-13 2,-1-2-46 0,5 0-72 0,-27 0-61 0,8 0-114-2</inkml:trace>
    </iact:actionData>
  </iact:action>
  <iact:action type="add" startTime="77201">
    <iact:property name="dataType"/>
    <iact:actionData xml:id="d55">
      <inkml:trace xmlns:inkml="http://www.w3.org/2003/InkML" xml:id="stk46" contextRef="#ctx0" brushRef="#br4">22829 11862 287 0,'0'0'451'10,"0"0"-259"-5,0 0-85 2,0 0-17 1,0 0-15-2,0 0-4 2,-42 194 19 0,26-137-21 0,3-2-11-2,3 1 8 2,7-2-17 0,3-4-5 0,0-1-2-2,0-4-14 2,0-7-3 0,7-10-10-2,12-6-8 5,6-12-7-6,8-10-1 3,6 0-15 1,5 0-18-4,-1-27-46 3,-5-3-48 0,-34 13-92 0,-1 3-165-1</inkml:trace>
    </iact:actionData>
  </iact:action>
  <iact:action type="add" startTime="77479">
    <iact:property name="dataType"/>
    <iact:actionData xml:id="d56">
      <inkml:trace xmlns:inkml="http://www.w3.org/2003/InkML" xml:id="stk47" contextRef="#ctx0" brushRef="#br4">22932 12199 744 0,'0'0'236'7,"0"0"-47"0,-184-19-66-1,135 16-39 2,5 1-44 1,12-2-30-2,11 1-10 2,3 0 0-4,5-2-88 3,3-4-76 0,10 7-127-2,-3-4-371 4</inkml:trace>
    </iact:actionData>
  </iact:action>
  <iact:action type="add" startTime="77868">
    <iact:property name="dataType"/>
    <iact:actionData xml:id="d57">
      <inkml:trace xmlns:inkml="http://www.w3.org/2003/InkML" xml:id="stk48" contextRef="#ctx0" brushRef="#br4">22206 11449 184 0,'0'0'287'7,"0"0"22"1,0 0-92-2,0 0-55 2,0 0-46 0,0 0-6 0,43-9-48-1,-12 9 6 0,2 0-4 1,19 0-5 1,3 5-1-4,12 7-7 3,7 0-10 0,-3 5-5 0,-1-1 1-2,-12 1-2 2,-6-3 1 0,-19-3-11 0,-10-4-3 0,-11-5-11-2,-9-2 2 4,0 0-8 0,-3 0-2-7,0 0-3 5,0 0-2 0,0-7 1 0,0-33-3-2,-18-24 4 2,-22-5 5 1,-8 2 1-2,3 7-2 0,6 15-1 0,14 12-3 2,5 13 0-2,13 9 0-1,2 7-8 3,1 4-32-3,4 0-47 5,0 0-34-7,0 0-82 4,0 0-146 0</inkml:trace>
    </iact:actionData>
  </iact:action>
  <iact:action type="add" startTime="80283">
    <iact:property name="dataType"/>
    <iact:actionData xml:id="d58">
      <inkml:trace xmlns:inkml="http://www.w3.org/2003/InkML" xml:id="stk49" contextRef="#ctx0" brushRef="#br5">27059 2762 633 0,'0'0'300'12,"0"0"-168"-4,0 0-21 0,0 0-74 0,0 0 52 1,-215 14 7-4,111 29-26 4,-8 6-16-1,4 13-11-1,2 14-4-1,6 8-6 2,8 16 7 0,11 7-3 0,9 11 1-2,8 11-4 2,3 7-8 3,9 2-1-4,4-2-11 2,8-6 3-3,13-9-4 0,7-7 5 2,14-1-7-2,6-7 2 2,5-2-6 0,40 2 2 0,31-4 5-3,16-4 4 4,24-5-4-1,17-11 0 0,11-15-1-2,8-16-4 4,1-19-4-1,5-17 2-4,9-15-3 2,0-5 0 1,-9-46-4-1,-5-22-2 2,-12-12-5-4,-8-15 6 4,-12-15-1-2,-20-13 0 1,-21-8 2-2,-21-19 0 3,-21-11 0-1,-23-17 1-1,-15-11-2-1,0-16 1 2,-51-4 0 1,-23 6 0-2,-22 16 0 2,-12 33 1-3,-8 36-4 1,-6 32 1 1,-6 36-12-2,-5 23-51 2,-8 21-42 1,5 11-51-2,95 0-62-1,18 27-139 3</inkml:trace>
    </iact:actionData>
  </iact:action>
  <iact:action type="add" startTime="81304">
    <iact:property name="dataType"/>
    <iact:actionData xml:id="d59">
      <inkml:trace xmlns:inkml="http://www.w3.org/2003/InkML" xml:id="stk50" contextRef="#ctx0" brushRef="#br5">32431 4299 375 0,'0'0'290'6,"0"0"-79"1,0 0-62-1,0 0-82 3,0 0-39-2,0 0-4 2,-171-28 26-4,30 61 15 3,-15 18-9 0,-5 11 14 1,-2 11-21-2,7 9-6 0,15 8 4 0,22 6 2 1,18 5-8-1,27 14-12 1,20 12 3 2,22 10 2-4,32 12-11 0,0 9 3 2,60-2-4 0,44-3-6 0,28-13 4-1,26-19 7 2,13-26-6-2,16-28-2-2,4-36-6 5,2-31-3-5,0-25-4 4,-7-65-6-1,-21-28-8-2,-22-25 2 3,-25-14 1-1,-27-12 2 0,-29-10 2-2,-28 3 0 1,-24 14-1 0,-10 11 0 3,-26 18 0-4,-50 21 2 3,-37 11-5 0,-27 13-11-2,-37 9-75 2,-27 17-38-3,-14 27-34 0,131 35-71 1,15 5-260 3</inkml:trace>
    </iact:actionData>
  </iact:action>
  <iact:action type="add" startTime="82427">
    <iact:property name="dataType"/>
    <iact:actionData xml:id="d60">
      <inkml:trace xmlns:inkml="http://www.w3.org/2003/InkML" xml:id="stk51" contextRef="#ctx0" brushRef="#br5">23780 11924 441 0,'0'0'378'9,"0"0"-147"-4,0 0-86 2,0 0-22 2,0 0-17-2,-7 0-16 0,7 0-7 1,0 0-8-2,10 0-12 2,22 0-12 0,10 0-7 0,14 0-1-2,1 0-12 2,-2-4 6 1,-3 2-11-3,-11-3-9 1,-14 1-6 1,-8 2-4 0,-9-2-5 0,-4 2-2-2,-6-3 0 2,0-2-7 0,0 2-49 0,0-3-71-2,0-9-78 3,-6 11-64-2,-4-5-74 1</inkml:trace>
    </iact:actionData>
  </iact:action>
  <iact:action type="add" startTime="82791">
    <iact:property name="dataType"/>
    <iact:actionData xml:id="d61">
      <inkml:trace xmlns:inkml="http://www.w3.org/2003/InkML" xml:id="stk52" contextRef="#ctx0" brushRef="#br5">24009 11690 578 0,'0'0'276'5,"0"0"-98"9,0 0-80-12,0 161-1 3,0-105-9 2,0 0-6 2,0-5-31-2,0-13-20-1,0-9-28 2,0-9-3 0,0-8-11-2,0-7-25 2,1-5-61 2,10 0-69-4,-3 0-147 0</inkml:trace>
    </iact:actionData>
  </iact:action>
  <iact:action type="add" startTime="83320">
    <iact:property name="dataType"/>
    <iact:actionData xml:id="d62">
      <inkml:trace xmlns:inkml="http://www.w3.org/2003/InkML" xml:id="stk53" contextRef="#ctx0" brushRef="#br5">24700 11669 518 0,'0'0'272'5,"0"0"-90"4,0 0-59-2,0 0-26-1,0 0 3 2,0 0-35 2,84-20-23-4,-47 3-25 0,2-8-10 2,9-7 1 0,-2-1-2 0,5-10-2-1,-3-2-2 1,-3-2-2-1,-2 7 0 2,-10 7 0-1,-9 12 1-3,-11 10 0 3,-6 5-1 1,-4 6 0-3,-2 0 1 2,-1 0 2 0,0 0-2-1,0 13 10 0,0 26 9 0,0 14 5 1,0 17-18 0,0 12 7-2,0 7 4 2,0 4-3 2,0 9 1-2,0-6-9 0,-7 3-2-1,-3-3-2 0,-2-2 0 2,5-4-3-2,0 0 0 0,7-6 0 1,0-13 0 1,0-16 1-4,0-13 0 3,0-19 1-1,0-6 1 1,0-11 2-3,0-6 0 5,0 0 0-4,0 3-4 1,-5 2-1-1,-21 0-3 3,-8 7-3 0,-6-7 6-2,-6 0-3 1,3 1 2-2,6-3 1 2,10 3-1 0,6 0-1-2,8-4 2 1,9 1 0 4,4-3 0-5,-3 0 2 0,3 0 0 3,0 0 3-3,0 0 0 3,3 8 32-1,30 1 12-3,21-3-29 4,13-3-8-2,4-1 12 3,0-2 3-5,-7 2-5 2,-18-2-5 2,-10 0-7-3,-5 0-6 1,-11 0-4 1,-1 0-2 1,-8-22-56-3,2-8-112 2,0-1-33-1,-13 17-126 1</inkml:trace>
    </iact:actionData>
  </iact:action>
  <iact:action type="add" startTime="84115">
    <iact:property name="dataType"/>
    <iact:actionData xml:id="d63">
      <inkml:trace xmlns:inkml="http://www.w3.org/2003/InkML" xml:id="stk54" contextRef="#ctx0" brushRef="#br5">25737 12394 214 0,'0'0'548'6,"0"0"-342"0,0 0-48 2,0 0-57 0,0 0-13-2,184 0-3 2,-138 0-37 0,5-9-10 0,-3-19-13 0,7-9-17 0,-7-11-8-2,-8-9 1 2,-6 10 0 0,-15 7-2-2,-15 8 0 2,-4 8 0 0,0 1-8 0,-20 5-8-2,-24 9-12 3,-12 9 5-2,-13 0 9-1,-3 20 7 2,0 21 8 2,6 13 1 0,10 3 2-6,9 1 0 4,10 2 13 1,11 2 0-2,11-4 5 2,12-2 1-4,3 1-1 3,0-7 1 0,0-7 0 1,31-6-3-4,12-9-10 5,14-10 2-4,12-4-4 1,-1-8-1 0,-1-6-6 1,-8 0-5 1,-14 0-13-1,-8 0-14 0,-10-11-30-2,-4-11-75 2,-23 8-94-1,0 6-196-2</inkml:trace>
    </iact:actionData>
  </iact:action>
  <iact:action type="add" startTime="84642">
    <iact:property name="dataType"/>
    <iact:actionData xml:id="d64">
      <inkml:trace xmlns:inkml="http://www.w3.org/2003/InkML" xml:id="stk55" contextRef="#ctx0" brushRef="#br5">26628 12419 707 0,'0'0'188'5,"0"0"-51"2,0 0-66 1,71 148-7-1,-49-94-9-1,6-4-3 2,1-5 11 1,1-3-18-3,3-11-25 1,-2-11-16 3,5-11-4-4,-3-9-11 0,7 0-47 2,-9-6-53 0,-20-17-81 0,-4 3-380-2</inkml:trace>
    </iact:actionData>
  </iact:action>
  <iact:action type="add" startTime="84831">
    <iact:property name="dataType"/>
    <iact:actionData xml:id="d65">
      <inkml:trace xmlns:inkml="http://www.w3.org/2003/InkML" xml:id="stk56" contextRef="#ctx0" brushRef="#br5">26885 12537 83 0,'0'0'562'3,"-181"28"-362"6,101 11-62-3,7-5-61 4,10-1-30-3,18-10-25-2,6-12-10 5,18-3-12-3,14-8-2 1,7 0-45-2,0 0-134 2,13 0-352-2</inkml:trace>
    </iact:actionData>
  </iact:action>
  <iact:action type="add" startTime="85280">
    <iact:property name="dataType"/>
    <iact:actionData xml:id="d66">
      <inkml:trace xmlns:inkml="http://www.w3.org/2003/InkML" xml:id="stk57" contextRef="#ctx0" brushRef="#br5">25788 11710 224 0,'0'0'360'4,"0"0"-64"4,0 0-102-1,0 0-66-1,0 0-20 3,0 0-17-2,85-3-35 1,-47 3-12 1,8 0-8-4,15 0 0 2,19 0 12 0,14 0 18 1,16 9-6 0,8 10-16 0,-7 1-10-2,1 0-8 2,-15 0-1 3,-16 0 12-1,-13-1-10-7,-21-4-11 5,-17-5 0 1,-15-7-9-5,-11-3 4 5,-4 0-8 0,0 0-3-1,0 0 0-2,0 0-3 3,0-6-2-3,-9-35-3 1,-29-21-1 1,-11-15 9-1,-4-4 0 0,-3-3 0 2,4 10 0-2,9 12 1-1,12 18-1 1,8 15 0 2,12 18-1-3,5 11 0 2,3 0 0 1,0 0-21-2,-6 0-39 2,-2 20-37-1,9 0-99-3,2 7-63 3</inkml:trace>
    </iact:actionData>
  </iact:action>
  <iact:action type="add" startTime="87618">
    <iact:property name="dataType"/>
    <iact:actionData xml:id="d67">
      <inkml:trace xmlns:inkml="http://www.w3.org/2003/InkML" xml:id="stk58" contextRef="#ctx0" brushRef="#br0">20339 11507 461 0,'0'0'252'7,"0"0"-63"0,0 0-41 1,0 0-62 2,0 0-41-4,0 0 8-1,-57 61 22 3,8-59-5 0,-6-2-11 0,-6 0-12-2,-4 0-4 2,-13-2 3 0,-12-24 4 1,-15 0-12-1,-3-4-7-2,-1-7-4 1,-4 0-2 5,1-5-8-8,3-2 1 3,8 4-2 1,4 0-2 0,7-1-4-2,9-1-1 2,1-5-3 0,16 0-2 0,3-1-2-2,9-5 0 2,12-3 1-1,3-9-2 2,14-6 2-2,12-6-2 3,0-14 0-3,11 0 1 0,0-15-1 0,0 2 2 1,0 1-2-1,0-9 0 2,0-9 2-4,0-9-2 4,0-5-1-2,0 0 0 1,0 5 2-3,0 11-2 3,0 6 0 1,0 3 0-2,0 1 0 0,0 2 2 1,5 1-1 2,15 1-1-4,0 5 3 0,1 6-3 4,-2 1 2-3,-5 9-2 1,1 0 0-3,-2 3 0 4,1 2 1-2,1-3-1 3,3-2 1-4,3-14-1 1,-4-10-1 0,2-7 0 2,-7-3 2-4,1 0-1 4,-3 4 0-1,-4 3 2 1,5 5-2-4,-2 0-1 2,2 4 1 3,-2 6 1-5,1 10-1 2,6 4 0 1,-3 8 1 2,2-1-1-4,-1 1 0 0,5-1 0 2,-1-4 3 0,-3 0-7 1,0-2 8-4,-2-1-7 5,0 3 4-4,-7 10-2 3,3 13 2-2,-1 9-1-1,2 6 0 2,1-2 0 0,0-13-1 1,-2-11 3-4,-2-15-4 6,-4-2 3-6,-3 15-2 1,0 18 1 2,3 21 0 0,-3 17 1 0,0 8-1-2,0 3 3 3,0 2-3-3,0 0 4 4,0 0 2-6,-10 20 12 3,-22 27-8 2,-12 4-5-1,-1 4-5-2,-8-1 0 2,-1 0 0 0,11 1 2 0,-1-1-1-2,5 0 0 4,9-4 0-4,1-6-1 2,8-4 2-2,7-9-1 2,4-13-1 0,7-6 3 0,3-7-3 0,0-5 0-1,0 0-5 0,0 0 2-1,19-13-9 2,26-23 12 0,14-14-1 0,11-21-2 0,9-13 3-2,-3-14 0 2,-2-4 0 0,-12 13-1 0,-19 18 1-2,-8 29 0 2,-15 16-1 0,-8 15 1 0,-8 9 3-2,-4-2-2 2,0 4 3 0,3 0 4 0,7 21-1-2,8 33 2 2,6 20-8 0,-2 8 3 0,-1-4-3-2,5-4 0 2,-6-9 0 0,5-7-2 0,-5-9-5 0,-4-11-34-2,-3-1-29 2,-7-5-55-1,-5-2-44-1,-1-23-45 3,0-3-70-1</inkml:trace>
    </iact:actionData>
  </iact:action>
  <iact:action type="add" startTime="89660">
    <iact:property name="dataType"/>
    <iact:actionData xml:id="d68">
      <inkml:trace xmlns:inkml="http://www.w3.org/2003/InkML" xml:id="stk59" contextRef="#ctx0" brushRef="#br0">740 6125 795 0,'0'0'224'7,"0"0"-97"1,0 0-25 0,0 0-16-2,0 0-38 2,0 0-6 0,0 0-12 0,40-25-1-2,12-14 7 3,9-16-6-2,10-7 10 1,19-11-3 0,2 0 12-2,3 5 0 2,2 12-2 0,-11 11-4-1,-14 15-6 4,-12 8-2-5,-23 12-3 2,-13 7-1-1,-20 3-8 0,-4 0 4 0,0 0-11 2,0 0-2-4,0 0-4 4,0 0-2-2,0 0-8 2,0 0 0-2,0 0 0-2,-25-6 0 4,-34-17 0-1,-31-12 0-2,-22-25 0 2,-8-18 0 0,3-18 0 0,4-2 0-1,8-1 0-1,10 12 0 3,11 15 0-2,10 15 0-1,14 20 0 3,17 15 0-1,22 10 0 0,10 7 0-3,5 5 0 3,6 0 0 1,0 0 0-1,0 0 0-2,0 45 0 2,0 27 0-1,10 26 0 2,32 24 0-1,7 15 0-2,11 13 0 2,7 13 0 0,-4 3 0-2,1-16 0 2,-12-13 0 1,-11-30 0-2,-15-32 0-2,-11-24 0 3,-2-26 0 1,-12-13 0-1,3-12 0-2,12 0 0 2,6-32 0 0,13-41-7 0,13-36 6-1,-3-32 0 0,5-34 1 0,7-37-1 1,-8-25 2-2,-8-4-2 2,-18 13-3 0,-20 38 0 0,-3 42 2 0,0 53-1-2,0 42 3 3,-3 28-3-1,3 21 2-3,-9 4 2 3,-14 4 0 0,-15 53-1 0,-17 31 0-1,-17 44 1 1,5 35 2-1,6 29 0 2,8 12-2-3,9 0 0 1,12-15 0 2,5-25-2-1,5-23 3-2,3-36-4 3,-1-30 1-2,7-28-7 1,6-23-23-1,7-20-17 0,0-8-26 1,0 0-37-1,0 0-49 1,11-20-96-1,5-1-256 0</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4:17:28.89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7030A0"/>
    </inkml:brush>
    <inkml:brush xml:id="br2">
      <inkml:brushProperty name="width" value="0.055" units="cm"/>
      <inkml:brushProperty name="height" value="0.055" units="cm"/>
    </inkml:brush>
    <inkml:brush xml:id="br3">
      <inkml:brushProperty name="width" value="0.05292" units="cm"/>
      <inkml:brushProperty name="height" value="0.05292" units="cm"/>
      <inkml:brushProperty name="color" value="#00B050"/>
    </inkml:brush>
  </inkml:definitions>
  <iact:action type="add" startTime="6055">
    <iact:property name="dataType"/>
    <iact:actionData xml:id="d0">
      <inkml:trace xmlns:inkml="http://www.w3.org/2003/InkML" xml:id="stk0" contextRef="#ctx0" brushRef="#br0">17257 12241 717 0,'0'0'134'9,"0"0"-72"-4,0 0-10 1,0 0-26 4,0 0 3-2,0 0 22-2,0 104 17 0,0-79-5 4,0-1-6-2,0 1 1-2,0 5-11 3,0 1-13-2,0 5-16 0,0 1-4-2,0-6-4 5,0-6-3-2,0-5-5-2,0-6 2 2,0-6 0 0,0-5 0-2,0-3 4 2,0 0 4 3,0 0 3-7,12 0-3 3,-1 0 2 3,5 0-5-4,2 0-2 0,5 2 2 2,0-2 5 2,3 0 1-4,-1 0 3 1,5 0-2 2,4 0-3 0,-4 0 3-4,3 0-2 6,6 0 4-5,-1 0 0 2,1 0 0-1,5-5-3 1,1 0-3 0,-6-2 0-2,1 6-1 2,0-5-2 0,-3 0-2-3,-1-1 3 5,1-3-2 0,0 3-2-4,-2-3-1 0,1 7 1 2,1 1 1 0,-1-1-1-2,4 0 3 0,-3 0-4 4,0 0 5-4,1 0-4 0,1 3 1 5,8-2-3-4,-7-3 0-2,4 2-1 3,-5-1-1 1,-1 3 2-3,4 1-1 3,-5-4 1-2,-2 4-1 1,4 0 1-2,-1 0-1 2,-5 0 0-1,9 0-1 0,-4 0-2 1,3 0 3 0,-2 0-1 0,6 0 0-2,-6 0-1 2,6 0 2 0,-9 4-2-1,4-3 2 1,3 3-2 1,-6-4-1-3,7 0 1-1,-4 0 2 5,8 0-3-2,-7 0 2-1,2 0-2 0,-2 0 0 1,2 0 3-1,-2 0-3 0,-1 0-2 1,-3 0 2 0,-1 0 0-2,-6 0 0 2,-2 0-3 2,-2 0 2-5,2 0 1 2,-4 0 0 3,-2 0-1-4,-5 0 1 0,-4 0 0 2,-5 0 0 0,2 0 0-2,-7 0 0 2,-3 0-1 2,0 0 2-4,0 0-2 2,0 0 0 0,0 0 1 0,0 0-1-2,0 0 0 2,0 0-3 1,0 0 1-4,0-9 1 3,-8-4 1 0,-8-4 0 0,3-13 2-2,2-3-1 2,2-8 0 0,-1-8 1-2,4-7-1 2,6-9 0 3,0-2 0-6,0 5 0 1,0 10-1 3,0 15-1-1,0 18 2-1,0 9-7 0,0 7-15 2,0 3-56-3,0 0-65 3,-4 16-62-4,1 11-93 5</inkml:trace>
    </iact:actionData>
  </iact:action>
  <iact:action type="add" startTime="11769">
    <iact:property name="dataType"/>
    <iact:actionData xml:id="d1">
      <inkml:trace xmlns:inkml="http://www.w3.org/2003/InkML" xml:id="stk1" contextRef="#ctx0" brushRef="#br0">28294 11907 254 0,'0'0'235'6,"0"0"-121"0,0 0 23 2,0 0-17 0,0 0-5 0,0 0 0-2,0 0-3 2,4-4-14 0,-4 4 2 0,0 0-27-2,0 0-17 2,0 0-5 0,0 0-16 0,0 0-11-2,0 0-6 4,0 0-7-4,0 15 0 0,0 0-1 4,0 10 2-4,0-1-5 2,0 2 7-2,0-2-3 2,0 5-1 0,0 3-1 0,0-7-2 0,0 8-2-2,0-2-3 4,0-3 0-2,0 1-2-2,0-12 0 4,0-4 1-4,0-6-1 2,0-5 1-1,0-2-2-2,0 0 1 3,0 0 0 0,0 0 0 0,0 0 4-2,0 0 7 2,0 3-4 2,0-3 1-4,0 2-7 0,0-2 1 2,13 3 1 0,6 0 1-2,1 3-3 2,4-1 1 0,5 1 1 0,-2 0-2-2,2-1 4 3,7 1 1-2,1 1 2 2,3 1 0-2,8-4 0-1,0-1-1 3,0-1-2-2,8 2 1 2,8-2-3-4,6-2-1 3,-7 0 4 0,8 0-1-1,-1 0 0 0,-3 0 2 1,-7 0-4 1,4 0 4-1,-7 0-1-3,1 0-2 3,8 0-1 0,-3-2-1 1,8-2-1-3,-5 2 0 2,-5-1-2-1,-4 3 1-1,-3 0 0 2,-4 0 1 2,-3 0 0-4,-4-2 3 0,-2 0 0 4,-2-6 1-4,1 6-4 2,1-3 2 1,2-1-2-4,-2 1 0 3,-2 1 0 1,6 2-1-2,-6-4 1 0,6 3-1 0,-9 1 2 2,4 0-2-4,-10-5 0 4,-2 4 1-2,1-2-1 2,-3 3-1-2,-9-2 1-1,3 1 1 2,-10 3 0 0,1 0-1 1,-4 0 2-4,-4 0-2 3,0 0 0 0,-3 0 1 0,3-3-1-2,-1 3 0 2,-2 0 0 0,0 0 0-1,0 0 0 0,0 0 1 1,0 0-2 1,0 0 1-1,0 0-1-2,0 0 2 1,0 0-2 2,0 0 0-2,0 0 1-1,0 0 0 2,0 0-2 0,0 0 1-2,0 0-1 2,0 0 1 0,0 0-1 0,0 0 2-2,0 0-3 2,0 0 2 0,0 0 1 0,0 0-1 0,0 0 1-2,0 0-1 2,0 0 1 0,0 0-1 0,0 0 1-1,0 0 0 0,0 0-1 2,0 0 2-4,0 0-1 3,0 0 0 0,0 0-2 0,0-7 1-2,0-13-1 3,0-17 0-1,5-22-3-1,-1-16 5 1,8-16 0-2,-5-2 1 2,3-3 1 1,0 7-2-4,-1 19 0 3,-2 16 1 3,-2 17-2-4,-1 15 2-1,-1 8-1 3,1 11 0-4,-4 1 0 4,0 2-1-2,0 0 1-1,0 0-14 3,0 0-78-2,0 0-58 0,0 2-55 0,2 15-82 1</inkml:trace>
    </iact:actionData>
  </iact:action>
  <iact:action type="add" startTime="17476">
    <iact:property name="dataType"/>
    <iact:actionData xml:id="d2">
      <inkml:trace xmlns:inkml="http://www.w3.org/2003/InkML" xml:id="stk2" contextRef="#ctx0" brushRef="#br1">23133 10519 280 0,'0'0'321'8,"0"0"-162"0,0 0-65-2,0 0-4 1,0 0-26 1,0 0 3 0,0 0 9 0,0-10-10 0,-7 8-12-2,-1-3-9 2,-10 2 18 0,4 3-16 0,-7 0-5-2,-5 0-12 3,-1 0-7-2,-2 0-8-1,1 0-2 2,1 0-3 2,-1 0 2-5,3 0 2 2,2 0 6 3,-4 8 7-4,1 6 1 2,0 1-7 0,-2-2-5 0,2 4-4-1,6 3-4 1,-5-1 0 0,-1 7-4-2,6-2 0 1,-4 3 4 2,4-3-1-1,-3 2 6-2,0-4-5 2,4 0 3 0,1 3-6-1,4 4 1 0,-6 5 1 0,2 2 4 0,-5 3-3 1,4 2 1 2,5-4 4-4,4-2-10 2,1 2-1 1,-4 2 1-3,1 4 2 0,1-2-3 4,-1-4 1-4,3 3-2 1,2-3 0 1,3 1 0 0,-5-1 1 0,5-3-2-2,-3-4 0 2,4 2 2 0,-3 4-2-2,3-1 1 1,3-5 0 2,0 1-1-3,0-11 4 2,0 0-3 2,0-5 3-5,0 6-1 4,0-3 2 0,19 3-3-5,1 2 2 4,5 2 2 0,4-2 2 0,-2 1 0-1,9 5-2 2,-2-4 0-2,1 2-4-1,-4-4 3 2,0 2-3 1,-2 4 1-2,-2-4 0-2,0 0-1 7,-3-2 0-8,4-4-1 4,1-2 2 0,6-3-1-2,7-3 3 2,8 1-4 1,-2-1 2-1,4 0-2-2,-4 1 3 1,1-1-4 2,-5-4 4-2,-4 0 0 0,1-4-4 0,-5-3 1 2,5 2 1-4,2 1-1 4,1 2 0-1,-1 2 0-2,7 2 0 2,-7 1 0-1,-2 1 1 1,-5 0-1-1,0 2 0 2,-5-3 1-3,-4-1 0 2,1-1 0 0,1-3 0 1,-3-1-2-4,4-2 1 3,11-2-1 0,4 0 0-2,10 0 0 2,-2 0 0 0,0 0 1-1,-4 0-1 1,-3 0 0 1,-1 0 1-2,-9 0-2 1,4 0 3-1,-3-2-2-1,0-4 0 2,3 0 0 0,2-1 0 0,-1 0 1-2,2-3-3 2,2-3 3 0,-4-1-2-2,8-3 1 2,-3-1-1 3,-2-1 0-5,2 1-1-1,-2-5 2 3,1 0-3 0,-6-4 3 0,1-5-2 0,1-8 2-1,-2-4-3 1,-1-11 1 0,-2-2-1-1,3-11 2 0,-7-5 0 0,-3-6 0 1,-4 4 1 0,-2 1-1-2,-4 4 1 2,-5 3-1 0,2 6 1-1,-6-2 0 0,-5 12 0 1,-5 2 0-2,0 3 0 3,0 1-1-2,0 3 1 1,-2-3-1 0,-19 6 2 0,-4 5-3-1,-4 3 2 0,-2 5 0 2,-5 1 0-2,-4 0 0-1,-5 3-1 2,-10-7 1 0,1-2 1-1,-7 4-1 0,-6-4 3 1,7 5-1 0,-4 2 0-1,4 0-1 0,2 7-2 1,-1 1 3-2,-2-1-2 2,9 6 0 0,1 0 1 0,2 5 3 0,0 1-4 0,-4-1 5-1,7-3-4 0,1 7 1 2,-7-2 0-2,4-4 2 0,-4 1-1 1,4 0 0-1,-3 1-1 0,8 2 1 0,-1-3 1 1,4-1 0-2,-2 3-3 3,1-3 1 1,1 1 6-5,-1 2-4 3,5 0 1 0,-5 1-3-1,1-1 3 0,-4 5 0 1,-8 0-5 0,4 0 0-1,-1 0 0 0,2 0 0 2,5 0 0-4,0 14 0 3,12 2 0 2,-1-1 0-4,8 4 0 1,3-2 0 1,3 3 0 0,1 2 0-3,8 1 0 5,0-4 0-4,6 5-60 2,2-6-56-2,0-4-56 4,0-11-59-4,0 0-170 2</inkml:trace>
    </iact:actionData>
  </iact:action>
  <iact:action type="add" startTime="20014">
    <iact:property name="dataType"/>
    <iact:actionData xml:id="d3">
      <inkml:trace xmlns:inkml="http://www.w3.org/2003/InkML" xml:id="stk3" contextRef="#ctx0" brushRef="#br1">5704 10693 688 0,'0'0'189'8,"0"0"-83"-3,0 0 1 3,0 0-18 0,0 0-19-2,0 0-12 2,0 0-8 1,-88 58-14-1,56-41-7-1,-3 0-1-1,2-1 1 2,-6 8-1 0,5 1-4 0,0 4 5-2,-3 4-7 2,1-1-2 0,7 4-4 0,-3 1 0-2,5-2-4 3,-2 5-2-2,1-1 1 1,4 3-2-1,-4 3 4 1,8 3-5 0,-1-1 5 0,7 7-5-2,1-1 0 2,0 1-5 0,1-1 4 1,4-3 0-1,0 2 0 5,4-2 4-12,0-2-3 6,4 3 6 1,0-1-4-3,0 1-1 4,0 0-1-3,0-1 2 4,0 1 3-4,8-3-3 1,13 1-1-1,-1 7-1 4,3-1 6-4,2-1-12 2,-5 0 3 0,8-6 1-2,-4-2-2 2,4-1-3 0,1-4 4-2,3-1 0 2,7-3-4 0,1 2 2 0,4-3-3 0,2-2 2-1,1-3-2 0,-2-6 0 1,-2-5 1 0,2 0 1-2,-4-7-1 3,-7 5 0-2,8-5 0 2,2 2 0-4,-1-7-1 3,5 1 0 0,-1-6 1 0,6 2 0-2,4 2-1 2,-1-3 0 0,-4-1 0 0,5 0 0-2,-8-3 1 2,2 0 0 0,-2 0-1 0,-1 0 0-2,-4 0 1 2,-8 0-1 0,3 0 0 0,-9 0 0-2,1 0 0 3,2 0 0-1,-2 0-1-1,-1 0 2-1,0-6-2 2,7-2 1 0,-5-3 0 0,0 2 0-2,1-4 0 2,0-2 0 1,-2 1 0-2,2 1-1-1,-5-6 0 2,-1 12 1 0,-2-6 0 0,-1 0 0-2,0 0-2 2,-4-4 0 0,3-2 2 1,-3 2-3-4,1-3 3 4,-3 3-3-2,-3 0 2 1,4-3 1-1,-2 0 0 1,2-2-2-1,-2-3 1 1,-2 3-2-1,1-4 2 1,-3-2-1 0,3 0 1 0,-5-4 0-3,2 5-2 3,-2-2 3 0,-6 1-5 0,3 6 2-1,-5-1-1 0,1 4 2 2,5 2 2-2,-5 2-1-1,3-4 1 3,-1-1-1-2,-3-3 0 2,4-1-2-3,-5-2 3 2,6 5-1 0,-2-5 0 0,3 3 0-2,4 1 0 2,-6-5 1 0,5 7-3-1,-8-7 3-1,8-3-4 3,-8 1 3-2,3-4-1 2,-1 2 1-3,1 3 0 1,-7 3 0 1,3 0 0 0,-3 2 0-2,2-3 1 4,-2-2-3-4,0-3 2 2,0-4-4-2,0-2 4 2,0-6 0 0,0-2 0 0,-5 0 1-2,-8-4 0 2,2-3 0 1,-4 8 1-2,2-4-2-1,6 8 1 2,-3 4 0 0,0 1 0 0,5 5 0-2,2 2 0 2,-5-2 0 0,3 0 0 0,-5 6 0-2,0 1 0 3,-3 6-1-1,-2 0 0-1,-2 1-1-1,-6-2 2 2,-2 0-1 0,-2-6 0-2,-10 3 1 2,4-3 0 1,-7 2 3-1,-1 2-3-3,-3-2-1 3,1 2 1 0,2 6-2 1,1 6 2-4,-2 0-1 3,1 4 1 0,-2-2 0 0,1 2 1-1,-6 4-1 0,4 0 0 2,-1 0 0-2,2 0 0-1,-1 0 0 2,4 0 2 0,-7 4-1 0,4 6 0-2,-1-2 0 4,1 0 1-4,2-3-2 2,-4 2 3-2,5-5 0 2,-1 1 1 0,4-1 2 0,3 1-4-2,-2-3 4 2,6 0-5 0,1 0 1 0,4 0-1-1,5 0-1 0,-4 0 1 2,4 0-1-2,-3 0 2-1,1 0-2 2,-5 0 3 0,-1 14-1 0,-1 1 2-2,-3 2-1 4,3 1 0-3,6 2-2 1,0-2 0-3,3 1 1 6,-1-2-1-6,4 5-2 4,-2 8 2-2,2 2-2 1,7 5-2-2,-1-1-17 2,4-2-60-1,7-11-90 2,0-20-74-2,0-3-6 0</inkml:trace>
    </iact:actionData>
  </iact:action>
  <iact:action type="remove" startTime="25372">
    <iact:property name="style" value="instant"/>
    <iact:actionData xml:id="d4" ref="#d3"/>
  </iact:action>
  <iact:action type="add" startTime="25384">
    <iact:property name="dataType" value="strokeEraser"/>
    <iact:actionData xml:id="d5">
      <inkml:trace xmlns:inkml="http://www.w3.org/2003/InkML" xml:id="stk4" contextRef="#ctx0" brushRef="#br2">13733 17163 426 0,'0'0'222'17,"0"0"-79"-17,0 0-52 6,0 0 1-1,0 0-43 4,0 0-20-1,0 0-9-1,0-6-17-1,0 6-3 2,0 0-4 1,0 0-29-1,0 0-137 0,0 0-175-2</inkml:trace>
    </iact:actionData>
  </iact:action>
  <iact:action type="remove" startTime="26526">
    <iact:property name="style" value="instant"/>
    <iact:actionData xml:id="d6" ref="#d2"/>
  </iact:action>
  <iact:action type="add" startTime="26532">
    <iact:property name="dataType" value="strokeEraser"/>
    <iact:actionData xml:id="d7">
      <inkml:trace xmlns:inkml="http://www.w3.org/2003/InkML" xml:id="stk5" contextRef="#ctx0" brushRef="#br2">29968 14894 543 0,'0'0'282'11,"0"0"-207"-9,0 0-43 6,0 0 4 0,0 0-36-2,0 0-5 2,-16-10-93 0,8 10-121 0</inkml:trace>
    </iact:actionData>
  </iact:action>
  <iact:action type="remove" startTime="27307">
    <iact:property name="style" value="instant"/>
    <iact:actionData xml:id="d8" ref="#d0"/>
  </iact:action>
  <iact:action type="add" startTime="27314">
    <iact:property name="dataType" value="strokeEraser"/>
    <iact:actionData xml:id="d9">
      <inkml:trace xmlns:inkml="http://www.w3.org/2003/InkML" xml:id="stk6" contextRef="#ctx0" brushRef="#br2">26718 16754 624 0,'0'0'264'11,"0"0"-197"-10,0 0-51 8,0 0-12-2,0 0-4-1,0 0-10 2,0 0-18 0,-19 6-70 0,16-6-70-2,-1 0-113 2</inkml:trace>
    </iact:actionData>
  </iact:action>
  <iact:action type="add" startTime="28168">
    <iact:property name="dataType" value="strokeEraser"/>
    <iact:actionData xml:id="d10">
      <inkml:trace xmlns:inkml="http://www.w3.org/2003/InkML" xml:id="stk7" contextRef="#ctx0" brushRef="#br2">35413 16513 89 0,'0'0'377'7,"0"0"-366"0,0 0-11 1,0 0-152 0</inkml:trace>
    </iact:actionData>
  </iact:action>
  <iact:action type="remove" startTime="28501">
    <iact:property name="style" value="instant"/>
    <iact:actionData xml:id="d11" ref="#d1"/>
  </iact:action>
  <iact:action type="add" startTime="28505">
    <iact:property name="dataType" value="strokeEraser"/>
    <iact:actionData xml:id="d12">
      <inkml:trace xmlns:inkml="http://www.w3.org/2003/InkML" xml:id="stk8" contextRef="#ctx0" brushRef="#br2">35302 16665 565 0,'0'0'135'9,"0"0"-131"-4,0 0-4 0,0 0-175 4</inkml:trace>
    </iact:actionData>
  </iact:action>
  <iact:action type="add" startTime="34985">
    <iact:property name="dataType"/>
    <iact:actionData xml:id="d13">
      <inkml:trace xmlns:inkml="http://www.w3.org/2003/InkML" xml:id="stk9" contextRef="#ctx0" brushRef="#br3">29893 4141 455 0,'0'0'148'7,"0"0"-59"1,0 0 28 1,0 0-45-5,0 0-15 4,-170-1-1 0,132 1-3-2,2 0-11 2,-13 8-5 2,1 14 3-4,-16 6-5 0,-5 11-9 2,-5 6-13 0,-3 11-6 0,-4 10-2 0,1 7 0-1,-1 11-5 0,5-1 5 6,5 4 1-10,5 2 7 4,9-5-2 1,14 4 0 1,6 0-5-4,10 8 15 3,7 1 2 0,7 2 3 0,10-3-4-3,3-2-1 6,0-8-1-6,43 1-4 4,14-6 2-2,20-4-3 1,10-8 0-1,10-12-2 1,10-9 2 0,13-8-4-1,9-7-4 1,0-11 1-1,-3 0-5-1,-11-7 2 2,-18-4 2 0,-10-8 1 0,-7-3-1 0,-6 0-7-2,7-44-1 2,3-27-4 0,12-21 4-2,-7-21-1 2,3-11 2-1,-13-6 0 2,-9 2 0-3,-18-1 0 3,-10-6 1-3,-24-4 0 3,-18 5-1-3,0 2-1 2,-34 5 1 0,-44 7 0 0,-28 11-1 0,-26 8 1-3,-11 2 2 4,-14 3-2-2,-1 12 3 1,2 20 0-1,8 23 0 0,14 38-2 1,1 3-1 0,13 52 0-1,-1 26 3 0,7 16 0 2,13 12 3-4,5 3-1 4,15-3-5-2,17 4 1 2,10 2 1-2,18 1-3 0,16-6 1 0,20-3-12 2,0-11-35-4,40-6-46 3,34-14-84 0,-30-65-102 2,-1-4-704-4</inkml:trace>
    </iact:actionData>
  </iact:action>
  <iact:action type="add" startTime="37440">
    <iact:property name="dataType"/>
    <iact:actionData xml:id="d14">
      <inkml:trace xmlns:inkml="http://www.w3.org/2003/InkML" xml:id="stk10" contextRef="#ctx0" brushRef="#br1">23448 10578 174 0,'0'0'168'7,"0"0"-110"1,0 0 7-2,0 0-11 3,0 0-12-2,0 0 21-1,-67 0 31 4,57 0 9-4,-7-4 8 1,-2 4-21 0,-1 0-8 1,-8 0-20 0,-10 0-14-2,-5 0-12 2,-9 0-4 0,-6 0-12 0,-12 4-9 0,4 16-5 0,-5 2-4 0,-3 6 4-1,4-1 7-1,0 4-8 2,10 0-3 0,-4-2 10 1,7 5-7-3,7 4-3 0,-4 6-1 4,2 11 1-3,0 13 2-1,2 2 0 2,7 5 0 3,-1 5-3-4,11-8 1-2,14 1 6 2,15-3 1 3,4 6 6-4,19 6 5 1,39 16 5-1,26 13 4 2,16 10-3 0,13 5-10-2,19-5 5 2,14-18-4 0,25-22-1 1,31-26-7-4,18-30 0 3,25-25-3 0,4 0-3 2,-1-50 3-5,-13-19-4 2,-32-7 5 1,-29-11-3 0,-37-14 6-1,-29-19-5 2,-37-33-3-3,-38-27-2 2,-29-23-4 0,-4-21 2-2,-75 17-1 2,-51 24 2-2,-47 40-5 2,-43 38-5 0,-31 44-28 0,-4 41-52 1,22 20-18-3,156 31-134 1,25 15-660 1</inkml:trace>
    </iact:actionData>
  </iact:action>
  <iact:action type="add" startTime="47231">
    <iact:property name="dataType"/>
    <iact:actionData xml:id="d15">
      <inkml:trace xmlns:inkml="http://www.w3.org/2003/InkML" xml:id="stk11" contextRef="#ctx0" brushRef="#br0">30375 17870 310 0,'0'0'608'5,"0"0"-496"5,0 0 37-3,168-22-43-1,-104 14-31 3,16 1-7-4,30-3-1 3,28 1-13 0,29 9 11 0,18-6-20-2,25 6 17 2,14 0-10 0,-3 0-23 1,-8 6 3 1,-24 8-18-5,-17 3 3 3,-24 3-7 0,-20-7 2 0,-11 4-11-1,-8-10 5 0,-14 0-5 2,-13-1 1-3,-23 0 0 2,-18-1-1-1,-15-5 3 1,-19 6-2-1,-7-6 2 1,0 0-4-2,0 2-4 1,-28 2-9 0,-64 5-3 1,-56-5 16 0,-46-4 10 0,-24 0-7-2,-18 0 6 1,-3 0 5 1,-5-25-2 1,12 1-1-3,22-8-10 2,33 10-1 0,32 7-1 0,35 7 1-2,33 8 1 2,34 0-1 1,28 0 5-2,12 0-4 2,3 0 6-4,16 0-2 3,70 0-5-1,60 28 0 0,59 8 0 1,25-4-3 0,11-6 3 0,-17-7 1-2,-29 3-1 1,-34-7 0 2,-34-2 0-1,-22-2 2-2,-17 0 0 2,-23-5-1 0,-21-2 3 0,-21-2 0-2,-17-2 0 2,-6 2-4 0,0 4-1 1,-67 6-10-4,-53 2 6 2,-60-3 5 3,-42-4 5-4,-10 0-1 1,-1-7 2 1,21 0 0 0,35 0-4-2,37 0 1 2,40 0-2 0,36 0 1-1,36-7-2 0,26 7 5 1,2-1-3 1,63-3 0-2,52 4 1 1,18 0-2-2,-2 0-1 2,-24 0-7 0,-40 0 5 1,-34 12-14-4,-20 5-27 4,-13 10-62-2,-19 10-112 0,-17-16-91 1,-6 1-254 1</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4:17:28.891"/>
    </inkml:context>
    <inkml:brush xml:id="br0">
      <inkml:brushProperty name="width" value="0.05292" units="cm"/>
      <inkml:brushProperty name="height" value="0.05292" units="cm"/>
    </inkml:brush>
  </inkml:definitions>
  <iact:action type="add" startTime="1913">
    <iact:property name="dataType"/>
    <iact:actionData xml:id="d0">
      <inkml:trace xmlns:inkml="http://www.w3.org/2003/InkML" xml:id="stk0" contextRef="#ctx0" brushRef="#br0">6373 10946 203 0,'0'0'644'12,"0"0"-479"-11,0 0-84 6,0 0-1 2,0 0-36-2,-208-11 31 1,94 11-16-2,-20 0-16 3,-9 0-7-2,-8 0-7-1,0 19 1 2,1 18 3 1,6 8-1-2,12 11-7-1,8 8-4 3,2 10 0-2,7 2 7 1,-2 6-15-1,13-1-3 1,4 8-4 0,7 5-6-2,9 0 0 2,4 5 0 0,0 6-2 0,6-3 4-2,3 11-2 3,5 5 0-2,6 3 1 1,12 8-2-2,12-8 0 2,11-8 0 0,14-14 2 0,11-18 0-2,0-9-1 2,36-4 2 0,25 0 0 0,23-1-1 0,15 4 0-1,12-7-1 3,12 0 2-3,8-2-1-1,17-3-2 1,8-2 2 2,4-3 2-1,5-5-3-3,6-4-2 5,-1-3 0-3,2 2 2 3,2 3 1-7,-7 7 3 4,7-2 6 1,0 5-4 0,1-7 9-2,2-8-7 2,8-5-1 0,7-11 2-2,-2-13 0 2,2 4-6 2,-7-5 5-4,-4 1-6 2,1 1-2-2,2 1 5 4,8-1-2-4,-8 2 5 2,0 1-7 0,-1-5 5-1,-11-7-4 0,1-3 0 1,-5-2 4-2,-3 0-5 2,3 0 3 0,-13-10-3 0,-4 1 4 0,-10 1-5-2,-8 8 0 2,8-9 0 0,6-2 1 1,-2-6-1-4,5-11 0 3,-7-5 0 0,2-9 0 0,7-1 1-2,-7-2 0 3,0 9 0-2,-4 2-1 1,-8 7 2-1,-2 3-1 0,2 10-1 1,-5 9 4 0,-8-4-4-1,-7-1 2 0,-9-7-2 2,-7-9-1-2,-4-12-7-1,-2-3 8 2,-1-9-4 1,2-5 3-1,-2 6 0-3,-6-1 1 3,-2-6 0 0,-8-10 0 0,-7-11-1-1,-6-5-2 1,-8-9 1-1,-2 7-1 1,-7 8 1-1,-4 11 0 0,-8 8 1 2,-4 7 0-2,-11-1 0-1,2 0 1 3,-9-1-3-2,-3-10 1 0,-7-14-2 2,0-20-1 0,-4-16-7 0,-32-14 5-6,-8-7-1 5,-7 2 2-1,-11 1 0 2,-6 3 0-4,-16 9 6 3,-16 12-3 1,-18 5 2-2,-11 13 2-1,-5 16 3 3,-30 5-3-2,-19 12 0 1,-27 5 0 0,-29 12 3 0,-10 6-4-2,-9 3-2 2,-12 4 2-2,5-3 1 4,1 3 9-3,10-3-1 0,-1-3 6-1,4 2 0 2,6 5-1 0,2 1-1 1,8 3-2-4,10 3-4 3,5-2-3 0,18 3 6 0,10 6-2 0,11 8 3-1,7 2 3 0,10 8-2 1,0 31 2 0,0 10-1-2,-4 5 5 2,-3-9-9 0,-4-5 2 0,12-5-4-2,10-13-7 2,12-5-3 0,15-9 3 0,22-8-5-2,19 0-15 2,26 0-17 0,29-20-41 0,30-18-47-2,8 12-115 2,44 3-37 0</inkml:trace>
    </iact:actionData>
  </iact:action>
  <iact:action type="add" startTime="3843">
    <iact:property name="dataType"/>
    <iact:actionData xml:id="d1">
      <inkml:trace xmlns:inkml="http://www.w3.org/2003/InkML" xml:id="stk1" contextRef="#ctx0" brushRef="#br0">21262 4541 587 0,'0'0'205'7,"0"0"-137"0,-161 2 28 0,84-2-42 1,-12 0-5 0,-6-2 4-2,-13-9-9 2,3 2-2 0,-3 6 10 0,-3 3-4-2,8 0-2 2,-1 0-7 0,3 0-1-2,2 20-13 2,5 9-12 0,3-1 2 0,-2 6-1 0,9 3 2 2,7 7-6-3,4 6 2 1,10 6-3-1,5 9 3 0,4 5-2 0,2 9 4 2,-2 9 1-2,2 1 1 1,0 7-2-1,5 5 3 0,2 6-7-2,5 11 7 3,1 10-1 3,3 10-1-5,-1-7 12 2,-3 0-15-2,-1-13 4 3,-2-5-8-2,-1 7 0 2,6 0-2-4,2 4-6 3,0 18 7 0,8-8-6 0,5 13 7-2,0 0-3 1,0-2-1 3,8-2 1-5,-2-3-2 3,1-5 0-1,0 3-3 3,0-3 0-5,5-6 1 1,-1 1-2 2,8-7 2 0,4-2-1-2,0 5 1 2,0 3-1 0,0-2 0 0,0-10 1-2,7-6-1 2,6-10 0 0,0-7 1-2,0-8 0 2,1-7-2 0,2-7 3 0,0-2-3-2,-1 5 1 2,5 2 0 0,6 2 2 0,2 3-1 0,7 6-2 0,-4-7 2-2,6 1-2 2,-8-16 2 0,-5-9 0 1,-3-15-1-4,2-8 0 3,1-6 1 0,11-6-1-2,10 0 0 2,12 1 0 0,15 1 1 0,17 3-1-2,11-5 3 3,17-2-2-2,6-7 1 2,6-1-2-2,-3-4 1-1,-11 6-1 2,-2 9-4 0,0 1 4 0,2 5 0-2,8-1 0 2,-4 1 2 0,2-4 0-2,-2-6-1 2,-1-1 1 0,5-8-2 0,-6-5 0 0,6 2 0-2,-8 1 1 2,-2 4 1 0,-10-2-2-2,-6 8 2 4,-3-9-1-4,-4-2 0 3,1-7 0-4,-2 0-1 3,-1 0 0 1,2-5 1-2,-6-25-2 1,0-6 0-2,-8 3-1 2,-7-1-4 0,4 2 6 0,-5-3-1-2,7-4 1 2,2-3-2 0,-3 0 2 0,6 0-1-1,-6-1-1 0,-5-2 2 1,-1-6-2-2,-7-10 1 2,-1-11 0 0,-4-14-2 1,-5-7-2-4,0-8 1 5,-5-16 3-4,-1-24-1 2,-4-25 2-2,-10-13-2 2,-2-15 1 1,-5-6 0-1,-4 3 0-3,0 4 1 3,-8 3-1 0,-3 0 1 0,-9-1 0-2,0 2-1 2,0-1 2 0,0-1-3 0,0 2 1-2,-9-2 0 3,-6 2 1-2,-6 9-1 2,-4 4 0-4,5 4 0 3,-8 6 1 0,1 3-2-2,-5 6 2 2,-5 9-3 2,0 12 2-4,2 10-3 2,-4 17 4 0,-2 10-2-2,-4 6 0 2,-3 4-1 0,-8-2 2 1,-15-1-1-3,-7-1-2 2,-11 3 3 0,-8 9 1-1,-10 13 1 0,-5 21 0 1,-14 19-1 0,3 24 3-3,-9 4-3 3,2 0 4 0,6 34-3 0,0 0 2-2,3 3-2 2,-2-9-1 0,9-4-1-2,3-3 1 2,11-8-3 0,3-4-10 0,10-9-52 0,24 0-101-2,60 0-90 2,3-20-576 0</inkml:trace>
    </iact:actionData>
  </iact:action>
  <iact:action type="add" startTime="6593">
    <iact:property name="dataType"/>
    <iact:actionData xml:id="d2">
      <inkml:trace xmlns:inkml="http://www.w3.org/2003/InkML" xml:id="stk2" contextRef="#ctx0" brushRef="#br0">18795 11918 375 0,'0'0'254'7,"0"0"-10"3,0 0-70-4,0 0-55 0,0 0-38 2,0 0 9 2,20 12-19-6,-20 35-15 4,0 15-27 2,0 17 2-4,-3 17 21 2,-14 18-3 0,-2 24-4 0,-1 11-8-2,-5 1-5 7,1-15-9-9,3-26-7 2,1-28 6 2,6-27-14 2,5-24 6-4,2-13-12 0,5-9-1 2,2-2-1 0,0-6-2-1,0 0-4-1,28 0-21 5,9-28-20-7,-2-9-52 3,-3 4-49 4,-22 13-82-4,-3 6-207 0</inkml:trace>
    </iact:actionData>
  </iact:action>
  <iact:action type="add" startTime="7026">
    <iact:property name="dataType"/>
    <iact:actionData xml:id="d3">
      <inkml:trace xmlns:inkml="http://www.w3.org/2003/InkML" xml:id="stk3" contextRef="#ctx0" brushRef="#br0">19339 12598 528 0,'0'0'259'4,"0"0"-136"0,0 0-48 6,0 0-19-2,0 0 3-2,0 0 10 0,-11-3-3 6,-6 17-9-7,4 1-11 4,3-7-14-3,4-2-11 2,5-5-4-2,1-1-3 2,0 0 1 0,0 0-1-2,0 0-5 2,0 0 0 2,0 0-5-4,4 0-4 0,5-10-2 2,-6 2 1 2,-2 6 1-6,-1-2-2 4,0 4 2 2,0 0 1-4,0 0 0 2,0 0-1 0,0 0 3 0,-10 0 7-2,0 6 19 2,1-1-10 2,9-2-6-6,0-3-2 5,0 0 6-1,0 0-1-1,9 0-6-1,11 0 0 2,6 0-7 2,-8-23-3-6,2 1-2 4,-13-5 1 0,2 7-4 0,-9 6-12-2,0 5-21 2,0 5-23 2,0 4-81-6,-3 0-99 5</inkml:trace>
    </iact:actionData>
  </iact:action>
  <iact:action type="add" startTime="7647">
    <iact:property name="dataType"/>
    <iact:actionData xml:id="d4">
      <inkml:trace xmlns:inkml="http://www.w3.org/2003/InkML" xml:id="stk4" contextRef="#ctx0" brushRef="#br0">19960 11746 703 0,'0'0'255'3,"0"0"-132"7,0 0-26-2,-13 217-2-4,-7-104-11 3,-3 6-10 4,3 14-14-5,-1 5-17 0,4 0-6 3,-2-12-7 0,3-22-10-5,5-28-20 4,0-22 1 2,6-24-1-2,0-13-5-2,5-14-27 2,0-3-42 0,12 0-34-2,8-17-86 2,-8-5-131 0</inkml:trace>
    </iact:actionData>
  </iact:action>
  <iact:action type="add" startTime="8265">
    <iact:property name="dataType"/>
    <iact:actionData xml:id="d5">
      <inkml:trace xmlns:inkml="http://www.w3.org/2003/InkML" xml:id="stk5" contextRef="#ctx0" brushRef="#br0">20687 12553 752 0,'0'0'268'8,"0"0"-126"1,0 0-47-3,0 0-22 2,0 0-25 0,0 0-6 1,0 0-20-4,127-16 14 3,-73 10 1 0,7-2 6-1,-2-1-2 0,-2 3-6 3,-9 3-12-6,-17 3-8 4,-10 0-8 0,-11 0-6 0,-10 0-1-2,0 0-16 2,0-5-69 3,-22-2-76-8,6 5-165 5,5-1-405 2</inkml:trace>
    </iact:actionData>
  </iact:action>
  <iact:action type="add" startTime="8586">
    <iact:property name="dataType"/>
    <iact:actionData xml:id="d6">
      <inkml:trace xmlns:inkml="http://www.w3.org/2003/InkML" xml:id="stk6" contextRef="#ctx0" brushRef="#br0">20884 12353 604 0,'0'0'259'9,"0"0"-116"-9,-13 184-71 12,3-134-45-6,1-5-22 1,0-14-5-2,6-8-15 4,3-6-46-1,0-17-79-2,0 0-199 3</inkml:trace>
    </iact:actionData>
  </iact:action>
  <iact:action type="add" startTime="9062">
    <iact:property name="dataType"/>
    <iact:actionData xml:id="d7">
      <inkml:trace xmlns:inkml="http://www.w3.org/2003/InkML" xml:id="stk7" contextRef="#ctx0" brushRef="#br0">22025 11845 16 0,'0'0'429'8,"0"0"-296"-3,0 0-24 2,0 0-12 3,0 0-13-2,0 0-20-4,-198 96-19 6,129-29-15-2,2 18 10-2,6 16 1 2,8 8-2 1,15 12-5-3,9 3 1 1,25-6-4 3,4-6 11-5,0-20 4 2,37-15-1 4,18-22-5-5,15-24-13 3,13-18-3-3,11-13 4 6,9-27-12-12,-2-42-13 8,-8-30 0 3,-10-25-3-6,-22-16 0 1,-21-8-2 4,-20 9 1 0,-20 19-1-3,0 23-2 0,-16 22 3 0,-28 27-84 0,15 48-91 0,1 0-111 4</inkml:trace>
    </iact:actionData>
  </iact:action>
  <iact:action type="add" startTime="9723">
    <iact:property name="dataType"/>
    <iact:actionData xml:id="d8">
      <inkml:trace xmlns:inkml="http://www.w3.org/2003/InkML" xml:id="stk8" contextRef="#ctx0" brushRef="#br0">22530 12646 361 0,'0'0'106'8,"0"0"-8"-2,0 0-12 2,0 0-37 0,0 0 11-2,0 0 11-1,-20 62-3 6,20-54-4-5,0 1-15 2,0-7 6 0,0-2-22 0,5 0-10-2,3 0-13 2,2 0-4 2,-5 0-3-6,1 0-2 4,-6-6 0 2,0 5-2-4,0-3-8-1,0 4-33 4,0 0-26 1,0 0-70-7,0 0-167 5</inkml:trace>
    </iact:actionData>
  </iact:action>
  <iact:action type="add" startTime="10106">
    <iact:property name="dataType"/>
    <iact:actionData xml:id="d9">
      <inkml:trace xmlns:inkml="http://www.w3.org/2003/InkML" xml:id="stk9" contextRef="#ctx0" brushRef="#br0">23077 13188 399 0,'0'0'194'6,"0"0"-56"3,0 0-68-1,0 0-42-5,0 0 62 5,0 0-8 2,-68-146-4-4,36 88-15 0,0-13-6 2,12-11-1 2,4-10-9-6,11-15 0 4,5-9-9 2,0-6-1-4,35-11-11 0,12 3-9 4,6 13-8-2,5 12-8-1,6 18 0 0,-5 26-1 1,2 16 0-2,-4 25-17 2,-14 17-51 2,-6 3-79-6,-37 14-26 4,0 17-243 2</inkml:trace>
    </iact:actionData>
  </iact:action>
  <iact:action type="add" startTime="10525">
    <iact:property name="dataType"/>
    <iact:actionData xml:id="d10">
      <inkml:trace xmlns:inkml="http://www.w3.org/2003/InkML" xml:id="stk10" contextRef="#ctx0" brushRef="#br0">23315 12654 310 0,'0'0'419'7,"0"0"-215"-1,0 0-81 2,0 0-33 0,175-39-28-3,-143 33 7 4,4 1-10-1,-2-1-23-2,2-3-13 2,-6-2-21 2,-1 3-2-4,-13 0-1 0,0 3-38 2,-6 5-77 0,-10 0-49-2,0 0-243 2</inkml:trace>
    </iact:actionData>
  </iact:action>
  <iact:action type="add" startTime="10782">
    <iact:property name="dataType"/>
    <iact:actionData xml:id="d11">
      <inkml:trace xmlns:inkml="http://www.w3.org/2003/InkML" xml:id="stk11" contextRef="#ctx0" brushRef="#br0">23829 12523 459 0,'0'0'223'5,"0"0"-39"2,0 0-73 2,44 171-42-3,-34-130-18-1,3 6 2 6,0-3-5-3,1 6-8-1,2 2 2-1,-3-5-19 3,-5-11 4-3,2-11-12 1,0-15-2 2,3-10 1-1,7 0-1-2,17-35-6 2,6-16-4 0,2-13-2-3,-2-3 0 3,-2-1 0 1,-2 7-1-4,-14 12 0 4,-14 17 0 0,-3 8-2 0,-8 13-44 0,0 11-70-4,0 0-52 5,0 25-169-6,0 4-331 2</inkml:trace>
    </iact:actionData>
  </iact:action>
  <iact:action type="add" startTime="11133">
    <iact:property name="dataType"/>
    <iact:actionData xml:id="d12">
      <inkml:trace xmlns:inkml="http://www.w3.org/2003/InkML" xml:id="stk12" contextRef="#ctx0" brushRef="#br0">24583 13053 555 0,'0'0'218'6,"164"-232"-62"-1,-111 90-73 6,-16-17-14-4,-33-16-17-2,-4-10-7 4,-17 5-23-2,-60 12-12-1,-17 12-6 2,-27 24-4 6,-12 23-14-10,5 20-65 1,79 89-97 3,11 0-356 0</inkml:trace>
    </iact:actionData>
  </iact:action>
  <iact:action type="add" startTime="13315">
    <iact:property name="dataType"/>
    <iact:actionData xml:id="d13">
      <inkml:trace xmlns:inkml="http://www.w3.org/2003/InkML" xml:id="stk13" contextRef="#ctx0" brushRef="#br0">19595 13514 845 0,'0'0'263'8,"0"0"-118"2,0 0-38-4,0 0-49 1,181-7-23 1,-130 7 0 0,-2 0-10-2,-5 0-5 2,-6 0-17 0,-9 0-3-2,-12 2-3 2,-4 11 2 0,-13 4-38 0,0 3-94-2,0-8-106 2,0-4-309-1</inkml:trace>
    </iact:actionData>
  </iact:action>
  <iact:action type="add" startTime="13598">
    <iact:property name="dataType"/>
    <iact:actionData xml:id="d14">
      <inkml:trace xmlns:inkml="http://www.w3.org/2003/InkML" xml:id="stk14" contextRef="#ctx0" brushRef="#br0">19630 13789 709 0,'0'0'297'4,"0"0"-138"3,0 0-45 1,0 0-33-2,0 0-33 1,161 3-1 2,-96-3-11 0,-5 0-15-5,-8 0-15 7,-6 0-6-5,-8 0 0 2,-5 0-23 0,-4 0-104 0,-29 0-96-3,0 0-407 4</inkml:trace>
    </iact:actionData>
  </iact:action>
  <iact:action type="add" startTime="13940">
    <iact:property name="dataType"/>
    <iact:actionData xml:id="d15">
      <inkml:trace xmlns:inkml="http://www.w3.org/2003/InkML" xml:id="stk15" contextRef="#ctx0" brushRef="#br0">20774 13517 165 0,'0'0'454'6,"0"0"-266"0,0 0-40 2,0 0-40 2,0 0-24-4,0 0-18 0,0 0-9 2,110-22-20 0,-77 10-2 0,8-5-13 0,2-4-10 0,8-11-7-2,3-7-3 2,-5-3 0 0,2-6-2 0,-5 3 1-2,-3 0-1 2,-8 11 0 1,-6 6 2-4,-14 8 1 3,-9 11-2 0,-4 6-1-2,-2 3 1 2,0 0 0 0,0 0 4 0,0 10 0-2,0 20 13 2,0 9-2 1,-5 10-10-4,-3 5-2 3,4 4 3 2,1 10 2-4,3-1-1 2,0 2 0-2,0 0-2 9,0 1-1-12,0-6 0 4,0-2-1 0,0-1-4 2,0-4 2-2,0-5-1 0,0-5 2 2,0-8 0-3,0-5 0 2,0-9-1 2,-20-5-1-6,-12-9-2 3,-12-7-3 1,-13-4 0-1,-19 0 0 0,-5 0-2 0,0 0 0 3,5-8-3-4,16 6-5 4,13 2 4-3,20 0 7 0,12 0 3-2,12 0 0 3,3 0 1 2,0 0 2-4,0 0 2 3,34 0 25-2,32 0 28 0,26 0-14-1,28 0-15 2,18 6 29 0,5 3-4-1,1-1-4 0,-14 3-6 2,-23 4-11-3,-23-5-11 1,-30 2-10 4,-22-7 2-6,-18-2-8 2,-11-3-6 2,-3 2 0-2,0-2-14 0,0 0-64 0,-20 0-73 2,-21 0-51-2,12 0-53 0,6 0-88 3</inkml:trace>
    </iact:actionData>
  </iact:action>
  <iact:action type="add" startTime="18260">
    <iact:property name="dataType"/>
    <iact:actionData xml:id="d16">
      <inkml:trace xmlns:inkml="http://www.w3.org/2003/InkML" xml:id="stk16" contextRef="#ctx0" brushRef="#br0">28218 12334 377 0,'0'0'198'8,"0"0"-66"0,0 0-39-2,0 0 5 1,-188 23-4 1,81 39-19-1,-5 24-15 1,6 24-16 2,12 14 2-7,14 7-12 6,22 0 0 1,19-2-6-4,29-1 6-1,10 3-12 5,36-9 19-4,51-10-3 2,37-21-5 2,18-33 1 0,21-38-1-4,7-20 0 0,-5-51-11 3,-17-41-19-3,-28-22-1 2,-43-19-3 2,-36-8 1-5,-41-5-1 2,-5 0 0 3,-67 8 0-5,-24 10 1 2,-25 14-7 4,-16 21-39-7,78 85-73 5,14 8-180 0</inkml:trace>
    </iact:actionData>
  </iact:action>
  <iact:action type="add" startTime="19149">
    <iact:property name="dataType"/>
    <iact:actionData xml:id="d17">
      <inkml:trace xmlns:inkml="http://www.w3.org/2003/InkML" xml:id="stk17" contextRef="#ctx0" brushRef="#br0">21281 15217 757 0,'0'0'161'7,"-259"25"-61"0,89 20-24 0,-5 11-26 0,8 18-14 2,23 2 4-2,30 16-4 0,31 7-7 1,31 8 0 0,35 3 18-1,17 5 3-1,29 4-16 3,75 0 9-1,45-4-2-2,48-16-13 2,24-29-18 3,3-31 3-6,-12-39-10 1,-35-3 1 2,-37-76-3 0,-47-33 2-2,-41-34-3 2,-43-25-1 1,-9-9-2-2,-46 4 1-1,-28 11 2 4,-19 25-3-4,-7 16-6 2,4 27-77 0,56 85-100 0,11 12-132-2</inkml:trace>
    </iact:actionData>
  </iact:action>
  <iact:action type="add" startTime="20020">
    <iact:property name="dataType"/>
    <iact:actionData xml:id="d18">
      <inkml:trace xmlns:inkml="http://www.w3.org/2003/InkML" xml:id="stk18" contextRef="#ctx0" brushRef="#br0">27615 15487 483 0,'0'0'220'7,"0"0"-89"0,0 0-32 0,0 0-47 1,0 0 9-1,170-127-10 2,-119 71 0-4,-2-6-18 3,2-2 2 0,-11-3-7-2,-6 3-4 2,-7-5-4 0,-6 7-11-2,-10 18-6 2,-2 15-1 2,-9 16 1-4,4 6-2 0,-4 7 3 4,0 4 24-4,0 53 15 2,0 27 13 0,-13 22-42 0,6 9-2 1,3 9 2-3,4 5 2 1,0 12 3 1,0 5 6 0,7-2-8 1,15-5-6-5,-2-16-5 8,-1-14 3-7,-11-34 2 2,1-25-4-1,-9-25-2 3,0-12-1-3,0-9-3 2,0-4-1 0,-23 6-8 1,-35-3 2-4,-28 3-3 3,-14-1 8 0,0 1-2-2,5-4 3 2,9 10-1 0,21 0-6-1,19 1 0 0,9 4 2 2,21-12 3-2,9 2 2-1,7-7 4 5,0 8-1-6,6 0 6 3,50 6 41 0,30 3 15-2,34-7-42 2,30-2-5 2,25-8 22-5,15 0 2 3,-2 0-10-1,-27-9-6 1,-32 3 2-2,-37 6-9 4,-40 0 9-4,-20 0-13 2,-19 0-8-2,-10 0-7 4,-3 0 0-3,0 0-9 0,0 0-53 2,-24-3-59-4,-21 0-97 3,14 3-43 0,-1 0-63-1</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4:31:21.259"/>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C000"/>
    </inkml:brush>
    <inkml:brush xml:id="br4">
      <inkml:brushProperty name="width" value="0.055" units="cm"/>
      <inkml:brushProperty name="height" value="0.055" units="cm"/>
    </inkml:brush>
    <inkml:brush xml:id="br5">
      <inkml:brushProperty name="width" value="0.05292" units="cm"/>
      <inkml:brushProperty name="height" value="0.05292" units="cm"/>
      <inkml:brushProperty name="color" value="#FFFF00"/>
    </inkml:brush>
    <inkml:brush xml:id="br6">
      <inkml:brushProperty name="width" value="0.05292" units="cm"/>
      <inkml:brushProperty name="height" value="0.05292" units="cm"/>
    </inkml:brush>
  </inkml:definitions>
  <iact:action type="add" startTime="30963">
    <iact:property name="dataType"/>
    <iact:actionData xml:id="d0">
      <inkml:trace xmlns:inkml="http://www.w3.org/2003/InkML" xml:id="stk0" contextRef="#ctx0" brushRef="#br0">20521 10381 362 0,'0'0'311'11,"0"0"-111"-8,0 0-64 4,0 0-44 2,0 0-42-3,0 0-15 1,0 0-2 3,0 0 16-4,-42 42-10 0,18-30 4 2,-10-2-8 2,-9 5-13-4,-2 1-2 0,-3-1 5 4,0-2-8-2,-4 2-3-2,-1-4-3 2,5-2-5 0,-9-1-3-2,1-3-1 4,2 0 1-3,0-1 0 0,7 1-2 0,2 2 0 1,7-2-1 1,7 3 2-4,8-3-2 3,3 2-2 0,7-5 2 0,3 3 2-1,4-5-1-1,6 3 3 5,-4 0-3-7,4-3 3 3,0 7-4 1,0-3 2 0,0 9 1-1,0 2 10 0,0 10-2 3,0 4-8-4,0 3 2 1,0-2-5 2,0 5 5 1,0 6-3-6,4 3-1 2,2 9 0 5,1 9 0-6,-1 4 3 3,1 0-1 0,0-1 4 0,1 3 4-2,-3-8-3 2,-2-11 0 0,2-6 2-2,-3-19-8 3,-2-9 3-2,0-9-2 2,0-4 0-3,0-2-2 2,0 0 0-1,0 0-2-1,0 0-1 2,0 0 2 2,0 0-4-4,-7-8 2 0,-22-14 2 2,-1-1 0 2,-1 1 0-4,1-7 0 0,-6 2-1 5,7-5-4-4,-3-1 4-1,4 6-1 2,2 0 0 1,3 10-3-3,16 9 1 1,-2 3 2 1,9 1 1 1,0 4-1-3,0-1 2 1,0 1-2 2,0 0-2-4,0 0 4 3,0 0 0 2,0 0 5-4,0 0 0 1,13 0 10 0,10 21 3 2,0 16 13-4,8 4 3 4,-8 6-10 1,10-3 4-4,-9 1-8 0,2-3-1 1,-5-2-3 3,0-4 0-3,-5-11-3-1,4-10 3 3,-7-11-3-1,-7-4 0-2,-2 0 12 4,9 0-13-3,13-7 0-2,12-25-4 4,3-15-1-2,2-4-5 2,-7-6 5-4,3 8 4 3,-1 1 0 0,-7 11 0 0,-5 15-7-2,-12 7-2 2,-1 11 0 1,-8 4-4-4,3 0-6 3,0 0-74 2,7 13-100-5,-10 4-135 2,8 2 50 2</inkml:trace>
    </iact:actionData>
  </iact:action>
  <iact:action type="add" startTime="32715">
    <iact:property name="dataType"/>
    <iact:actionData xml:id="d1">
      <inkml:trace xmlns:inkml="http://www.w3.org/2003/InkML" xml:id="stk1" contextRef="#ctx0" brushRef="#br0">25295 10573 510 0,'0'0'206'8,"0"0"-68"-1,0 0-12 1,0 0-8 0,0 0-9-2,66-4-13 0,-41 8-11 4,7 11-27-4,-7 0-15 2,2 0-8 0,5-2-9 0,-2-5-16-1,5 3-5 0,-6 1 1 2,-1-4-2-4,-8 1 2 3,-1-1 0 0,-6-2 3-2,-3-4-9 2,-6 2 3 2,-4-4-3-3,0 3-1-2,0-1 0 3,0 0 1 2,0 8-1-4,6 1 2 0,-6-1-2 4,0 7 2-4,3 0 0 2,-3 3-1 2,2-3 1-6,0 5 2 4,3 4-1 0,-2 0 1 1,0 6-2-4,4-2 3 5,-4 0-3-4,1-3 1 1,5 8 0 1,-3 1-2 1,2 3 6-2,1 10-4-1,1-1 0 4,0 1 1-3,-2-4 1 0,0-8-2-2,-6-6 1 5,1-6-1-3,-3-5 0 0,0-3-1 1,0-4 1-1,0-1-2 1,0-4 0-1,0-4 0 2,0-4 1-4,0 0 0 3,0 0 1 0,0 0 1-1,0 0-3 1,0 0 6 1,0 0-3-4,0 2 0 2,0 7 0 4,0 0 1-6,0-1 3 1,0 1-7 4,0-2 6-2,0-1-6-2,0 2 1 2,0 1 2 0,0 1-3-1,0 5 1 0,0 1-1 4,0-5 0-8,0-1 0 6,0-5 0 1,0-1 0-5,0-4-1 1,0 0 1 3,0 0 0 1,0 0-1-5,0 0 1 1,0 0-1 4,0 0-6-4,0 0 6 2,0 0 1 2,0 0-3-5,0 0 2 3,-9 0-2 0,-10-9-9 0,-10-19 2-1,2-4-2 0,-2-4 5 1,-2 3 1-3,6-4-2 4,4 6 2 1,6 5-2-6,5 9 2 3,4 3 3 3,6 9-1-2,0 2 4-2,0 3 0 2,0 0 2 1,0 0-1-3,0 0 3 2,0 0-3-1,0 0 7 0,0 0-1 0,0 0 9 2,0 12 8-2,0 21 14 0,23 6-17 1,4 10-11-1,0-7 11 0,-1 2-5 0,-1-4 5 4,-5-6-9-5,-1-4-1 0,-2-7-7 2,-4-9 0 2,-7-9 2-5,-1-5-5 3,-1 0 3 1,0 0 0-4,4 0-2 3,12 0 1 0,4-8 9 0,8-26 0 1,6-8-5-1,-2-14 3-1,5-6 2 2,1-5 3-4,-2 5-3 3,-8 5 2-4,0 13 1 5,-7 10-2 1,-5 11-4-5,-8 9 1 1,-5 9-3 4,-6 2-1-2,-1 3-3-2,0 0-1 2,0 0 0 0,0 0-2-2,0 0 0 2,0 3-22 1,-24 29-77-3,-4 15-66 2,12-23-77 1,3 3-280-3</inkml:trace>
    </iact:actionData>
  </iact:action>
  <iact:action type="add" startTime="35749">
    <iact:property name="dataType"/>
    <iact:actionData xml:id="d2">
      <inkml:trace xmlns:inkml="http://www.w3.org/2003/InkML" xml:id="stk2" contextRef="#ctx0" brushRef="#br1">19346 13520 633 0,'0'0'288'3,"0"0"-124"5,0 0-44 1,0 0-66-2,0 0-25-3,0 0-9 4,-52-11 20 2,-5 11 17-3,-7 0-17-1,3 0-9 4,-4 8-9-3,1 17-4-1,-4 4-3 2,-1 8 1 0,-2 1-3-2,7 5 0 2,7 2-4 0,5 5-3 0,4 9-2-2,5 2-2 5,2 10 4-4,8 2-6-1,5 0 8 1,4 1-4 1,12 1 2 0,9-1 0-2,3-2-4 2,0 4 5 2,31-3 0-4,18 1 4-1,3-2-1 4,21 2-1 1,6-5 5-4,13-7-2-1,8-2-6 7,-3-13 1-6,4-10-3 1,8-13-2 0,0-21 3 2,7-3-5-6,0-16 8 8,-8-25-8-3,-8-19 3-3,-18 1-2 3,-7-2 4 0,-14-4 0 0,-5-9 3-2,-1-7-3 2,-8-18-3 3,-11-9 0-7,-8-18-1 5,-18-5-1-3,-10 0 1 2,0 4-1-2,-12 11 1 2,-31 24-1 2,-14 18 0-4,-9 27 0 0,-17 22 0 3,-6 13 0 0,-6 12-2-5,-2 0 4 4,10 0-4 2,3-3-37-2,10 3-65-3,7 0-61 3,54 0-116 2,6 0-357-4</inkml:trace>
    </iact:actionData>
  </iact:action>
  <iact:action type="add" startTime="36922">
    <iact:property name="dataType"/>
    <iact:actionData xml:id="d3">
      <inkml:trace xmlns:inkml="http://www.w3.org/2003/InkML" xml:id="stk3" contextRef="#ctx0" brushRef="#br1">25145 13490 502 0,'0'0'235'9,"0"0"-45"-3,0 0-90 1,0 0-19 1,-175-35-18-2,132 35 1 2,-1 0-6 3,-2 0-7-6,-7 0-14 2,1 0-11 2,-7 0 2-3,-2 0-5 0,-6 0-5 2,8 3-8 2,4 9 0-4,1-2-3 0,-1 5 3 4,4 4-4-2,-10 6 8-2,4 3-6 6,-6 6-2-4,-4 1-2-4,1-5 3 3,2 4-2 3,0-4 3-5,6 4-1 1,6 0-6 5,9-3 2-6,6 0-2 2,5 0 0 3,1-3 1-3,6-3 0-2,5 1 3 4,1 0-2-1,1 1 5-1,5 2-2 0,6 3 7 1,-4 2 1-2,11 7 8 3,-2 3-10-2,2 6-2 1,0 9-2-1,0 0-3 1,0 0 2 0,0-2-2-3,0-3-1 3,0-9-4 0,13-1 2-2,0 0-1 3,5-4 1 1,-1-1 0-4,8-4 1 2,-1-8 4 0,4 1-4-3,5-8 5 3,11 3-5 0,8-5 5 0,6 3-2-2,0-4 0 2,1 2-3 0,-2-4 2-2,-1 4 0 3,1 3 1 0,1 8 5-5,-5 2-5 4,1 7 3 3,1-2-5-6,0-6 4 4,3-2-6-2,7-7-1 1,4-2 0-2,3-6-1 2,-1-4-4 1,2 0 4-4,-8-5 0 3,-3-5 1 1,-5 0 1-3,-1 0-2 2,2 0 0 1,-1 0 4-3,1 0-3 2,-2 0 1 0,1 0-1-2,-1-5 3 0,1-7-2 4,-1-5 0-1,-4 4 0-4,4-2 0 3,-12 4-2 0,-3 0 1-2,-5-1-1 3,-2 5 2-2,-1-6 0 1,3 2-2-2,-2-3 0 5,3-8 2-8,1 3-4 6,-2-4 2 1,5-6-1-5,-1 2 2 2,2-5-1 1,-1-6 1 2,-3-6-1-4,-2 3-1-1,0-9 1 5,0-7-1-4,4-5 1 2,-9-10 0 2,3-2 0-6,-7-4 0 4,-6-1 0 2,-5 0 0-4,-9-3-1 2,-7 3 2-1,0 4-3 3,0-7 2-6,-35-2 0 3,-22 0-2 3,-15-3 2-3,-16 3-1-1,-15 3 0 3,-5 4 1-1,1 10 0-2,3 11 0 3,1 13 1-2,1 18-1-1,7 14 1 2,-2 11-1 3,2 0 2-7,11 0-4 3,5 16-6 1,12 13-34 0,6 5-53-1,9 4-81 0,45-17-97 2,2-11-675-4</inkml:trace>
    </iact:actionData>
  </iact:action>
  <iact:action type="add" startTime="47333">
    <iact:property name="dataType"/>
    <iact:actionData xml:id="d4">
      <inkml:trace xmlns:inkml="http://www.w3.org/2003/InkML" xml:id="stk4" contextRef="#ctx0" brushRef="#br2">12514 14622 287 0,'0'0'325'6,"0"0"-195"2,0 0-55 0,0 0-6-1,0 0-28 0,0 0 6 0,0 0 13 2,0 0 4-2,16-14 13-1,-13 14-12 2,-3 0 20 0,0 0-18-2,0 0-20 2,0 0-13 0,4 4-17 0,-4 14-2-2,0-1-6 2,0 0-4 0,0 6 9 0,0-1 3-2,0 0 7 2,0 0 4 2,0 6-10-4,0 4 1 0,0 7 1 3,0 0-8 2,0 3-2-8,-10 1-7 4,4-2 8 4,2-1-8-6,0-3 5 1,-5-9-4 2,6-2 7 2,2-5-2-4,-2-6-1 0,0-2-4 4,-1 0-3-2,4-6 5-1,-5 5-3-1,5-4 3 3,-1 1-4-1,-2-5 10-2,-1 5-8 0,4-6 7 4,0 1-9-1,0-2 6-4,0 1-5 1,0 7 0 4,0 3 1-1,0 0-4-4,-3-2 3 3,3-1-2 0,0-3-1-2,0-4 1 2,0-3 1 1,0 3-1-2,0-3-1-1,0 0 1 2,0 0 0 0,0 0 0 0,0 0 0-2,0 2 4 2,0 7-2 2,0-1 3-6,0 7 0 5,0-4-4-2,0-5-2 2,0-1 0-4,0-5 3 4,0 0-1-2,0 0-2 1,0 0 1-1,0 0-1 1,3 0 0 2,5 3 4-4,7 0-3 0,6 3 2 2,3-6-2-1,5 3 1 0,5-3-2 1,8 0 0 1,2 0 1-2,4 0 0-2,5 0 2 3,4 0 1 3,-6 0-1-6,-5 0 4 1,5 0 0 3,1 0 3 2,0 0-6-5,8 0 4-2,3 0-5 5,3 0 2 0,6 0-4-3,-4 0 2 0,-3-3 1 4,-5 3 0-2,-4 0 3-1,-2 0-3-2,0 0 7 6,-1 0-1-3,-2 0-1-3,1 0-5 3,-4 0 3 0,6 8-2-1,-4-3-2 1,4 2 5 0,3-2-7-1,-1 3 7 0,4-6-7 0,-2 8 2 1,5-7 1 0,0 1 1-1,-5 2-3 0,5 1 2 2,0-5-4-3,-7 3 1 1,1-2-1 1,-5-3 0 0,2 0-1-2,-4 3 2 3,3-3-3 1,-6 0 4-5,6 0-1 1,-4 0-1 2,0 0 2 2,2 0-1-3,-2 0-1-2,2 0 3 4,-5 0-2-2,1 0 4-1,0 0-4 2,7 0 3 2,-5 0 2-4,5 0-6 0,0 0 0 3,-7 0 0 0,6 0 0-5,-5 0 0 6,4 0 0-4,4 0 0 4,-1 0 0-4,2 6 0 1,-4-1 0 2,4-2 0-1,-6 0 0-2,2-3 0 1,4 0 0 2,-1 0 0 0,-2 0 0-4,3 0 0 3,-7 0 0 0,0 0 0-2,-1 0 0 2,-1 0 0 1,0 0 0-2,1 6 0-1,-1-1 0 2,5 3 0 0,-6-8 0 1,5 5 0-4,-3-1 0 3,-2 2 0 1,6-4 0-3,4-2 0 2,-9 3 0-1,8-3 0 2,-4 0 0-4,-4 0 0 4,4 0 0-2,-7 0 0 1,-1 0 0-1,5 0 0 0,-6 0 0 4,1 0 0-6,-1 0 0 2,1 0 0 1,-3 0 0-1,2 0 0-1,0-3 0 2,1 1 0 1,7-1 0-2,-5-4 0 0,-2 2 0 0,3-7 0 3,-3 7 0-4,1 0 0 0,0 2 0 2,-2 3 0 3,1-5 0-6,5 5 0 1,-5-2 0 4,0-2 0-2,0-2 0-2,5 4 0 0,-5-3 0 5,2 5 0-4,-1-7 0 0,0 4 0-2,3 3 0 5,-5 0 0-1,1 0 0-4,-4 0 0 3,1 0 0 0,0 0 0-1,-5 0 0 1,4 0 0 0,2 0 0-1,0 0 0 0,-2 0 0 0,-3 0 0 1,-1 0 0-1,1 0 0 1,-4 0 0 0,2 0 0 0,0 0 0-2,-2 0 0 1,8 0 0 4,-7 0 0-6,3 3 0 1,6 4 0 2,-5-5 0 0,5-2 0-1,2 3 0 1,-7-1 0 2,4-2 0-3,-6 0 0 0,0 0 0 0,1 3 0 3,-1 0 0-4,0 3 0-1,-4-1 0 6,1 1 0-2,4 0 0-4,-7-5 0 3,3-1 0 0,1 4 0-2,-4-4 0 3,6 0 0-2,1 0 0-1,3 3 0 1,4-3 0 0,-1 0 0 3,2 5 0-4,3-5 0 1,-5 0 0 1,7 0 0 1,-1 0 0-4,2 0 0 3,1 0 0-1,-1 0 0 1,2 0 0-2,-8 3 0 3,7 3 0-2,-5 0 0 1,-7-4 0 0,-2 1 0-2,-2-3 0 4,3 0 0-4,-5 0 0 1,1 0 0 1,-2 0 0 2,6 0 0-5,-6 0 0 2,2 0 0 1,1 0 0 1,-2 0 0-2,-4 0 0-1,1 0 0 1,-1 0 0 1,6 2 0-2,-2-2 0 3,6 0 0-2,4 0 0 1,-1 0 0-2,6 0 0 4,-5 0 0-2,-8 0 0-1,2 0 0-2,2 0 0 3,-2 0 0 2,-2 0 0-4,4 0 0 0,-7 0 0 4,-1 0 0-1,0 0 0-4,-2 0 0 1,3 0-7 4,1 0 4-3,-4 0 0 1,-4 0 1-2,-5 0-6 4,2 0 1-5,-3 0 0 3,8 0 3 0,-4 0-1 0,5 0 2-1,-3 0 2 0,-5 0-1 11,2 0 2-17,-6 0 0 3,-1 0 0 2,4-2-5 4,-2-3 4-3,5-1 0 0,0-3-2-2,2 4 1 6,4-3 2-4,-2-1-2 0,0 6 2 0,-1-4-2 1,-6 0 2-2,3 2-2 3,-3 0 5-1,5-8-5 0,7 9 2-2,0-6-2 2,1 7 1 2,3 1-2-7,-5-6 1 5,2 3-1 1,-1-2 0-1,-4 5-3-2,-4 2 3 1,-1 0-1 3,-4-3 2-4,-6 3 1 0,0 0-1 2,-4-5 2 3,-3 5-5-7,4-3 3 3,-6-1-4 1,8 4 5 2,-5 0-2-3,0 0 2-2,-4 0-1 5,-3 0 0-2,3 0 0-4,-3 0-3 5,0 0 1 1,0 0-3-2,0 0 3-3,0 0-2 1,0 0 1 4,0 0-1-2,0 0 3-4,0-2-1 6,0-4-2-2,0-3 0-1,0-1 0-2,0-8 5 5,0-1-2-2,0-4 2-2,0-1 2 1,0-8-1 2,0 0 0-1,0-1 0-1,0-9 0 2,0-2 1-3,0-7-2 2,7-6 2-1,-2 2-2 0,4-9 2 2,-5 7-1-2,-4 1 0 0,7-4 0-2,-1 10 1 6,0 5-1-4,5 8 0-1,1 6 1 2,-3 9-2 0,-1 3 2-1,2 4-2 1,-4 7 2 2,2 1-1-5,-4 6 0 2,5-5 0 0,-7 3 0 2,0 3-4-4,-2-3-13 5,0 3-57-2,0 0-61-2,0 0 1 0,0 0-81 2,0 3-118 2</inkml:trace>
    </iact:actionData>
  </iact:action>
  <iact:action type="add" startTime="55607">
    <iact:property name="dataType"/>
    <iact:actionData xml:id="d5">
      <inkml:trace xmlns:inkml="http://www.w3.org/2003/InkML" xml:id="stk5" contextRef="#ctx0" brushRef="#br3">23515 14986 345 0,'0'0'475'5,"0"0"-344"4,0 0 2 1,0 0-33-5,0 0-31 3,0 0 9-1,0 0-29 0,16 105 3 2,-16-63-14-3,0 9 8 4,0-1 3-4,0 3-3 1,0-5-16 1,0-3 7 0,0-3-17-2,0-3-2 2,-3-2-7 0,3-12-4-2,0-16-6 2,0-6 6 0,0-3-1-2,0 0-5 2,0 0 9 0,0 0 0 0,0 0 2-2,0 0-5 4,0 0 2-4,0 0-3 3,3 0 1-2,13 5 0 2,0-2-3-4,4-1 3 3,9 2-1 0,1-4 4-2,7 6-1 2,3-6 2 0,1 0-3-2,8 0 1 4,-3 0-1-1,2 0-3-4,4 0 0 1,-10 0 4 4,11 0 5-4,-10 0 8 2,1 0-2 0,-1 0-6 0,-1 0 2-2,2 0-2 3,5 0-3-2,-3 0 1-1,8 0-1 2,2 0-6 3,-1 0-5-6,-2 0 0 1,-1 0 0 4,-3 0 0-4,-2 0 0 2,-3 3 0 0,-3-3 0-1,0 2 0 1,-7-2 0-3,7 0 0 6,4 0 0-6,0 0 0 3,-2 0 0 0,7 0 0 0,0 0 0-2,4 0 0 3,5 0 0-2,1 0 0-1,-2 0 0 2,6 0 0 1,-5 0 0-4,-4 0 0 3,2 0 0 1,-8 0 0-2,2 0 0 1,-1 0 0 2,0 0 0-3,0 0 0 0,-2 0 0 2,2 0 0-2,-1 0 0-1,-4 0 0 2,7 0 0 0,-4 0 0-2,8 2 0 2,-2 4 0 1,2-2 0-4,5 4 0 4,-3-8 0 0,-1 0 0-3,2 0 0 0,-2 3 0 5,-1-1 0-6,1 1 0 3,-5 2 0 0,5 4 0 0,-5-1 0-1,4-5 0 0,-1 4 0 2,6-7 0-4,-4 0 0 3,2 0 0 0,-1 0 0-2,-3 0 0 3,0 0 0 0,-1 0 0-3,-5 2 0-1,5-2 0 7,-3 0 0-7,-2 0 0 5,2 0 0-4,5 0 0 2,-5 0 0-2,3 0 0 2,2 0 0 0,-1 0 0-2,10 0 0 3,2 0 0-2,-3 2 0-1,1 2 0 2,-5-2 0 3,-7-2 0-6,10 0 0 1,-7 0 0 4,2 0 0-4,-1 0 0 2,-4 0 0 0,1 0 0 1,-1 0 0-4,-2 0 0 4,-2 0 0-2,-2 0 0-1,1 0 0 2,2 0 0 0,-3 0 0-1,6 0 0-1,-5 0 0 5,2 0 0-5,0 0 0 3,-6 0 0-2,1-2 0-1,-5-2 0 3,5 0 0-2,2-3 0 1,5 4 0-2,-4 3 0 3,2-5 0-2,1 5 0-1,-2 0 0 2,-5 0 0 3,4 0 0-6,-9 0 0 1,6 0 0 4,-9 0 0-4,5 0 0 0,-2 0 0 2,1 0 0 1,-3 0 0-2,2 0 0 0,-4 0 0 2,-5 0 0-2,2 0 0 0,-3 0 0 1,7 0 0 0,3 0 0-2,6 0 0 3,3-3 0-2,0-2 0 1,4-4 0-2,-3 6 0 3,3-2 0-4,1 5 0 3,-1-8 0 2,-6 8 0-4,-5-6 0 1,-4 2 0 2,3 2 0-2,0-3 0 0,1 5 0 2,-1-10 0-2,2 8 0-1,-4-1 0 2,3 1 0 1,-2-1 0-3,1-4 0 1,0 5 0 3,-3-1 0-6,-1 3 0 5,-5-5 0 0,5-2 0-2,-2 6 0-2,0-3 0 6,-2-1 0-6,6 2 0 3,-5 3 0-1,2-5 0 2,0 5 0-2,-5 0 0 0,1 0 0 3,-1 0 0-7,-10 0 0 4,4 0 0 3,-14 0 0-6,7 0 0 5,-8 0 0 0,2 0 0-2,5 0 0 0,0 0 0 2,5 0 0-3,-1 0 0 2,7 0 0 0,2 0 0 1,-1 0 0-4,0 0 0 2,1 0 0 2,-6 0 0-4,-7 0 0 4,-2 0 0-2,1 0 0-1,3 0 0 2,3 0 0 0,3 0 0-1,1 0 0 0,0 0 0 3,2 0 0-3,-1 0 0 1,-2 0 0 0,-1 0 0 0,0 0 0-2,-3 0 0 1,1 0 0 1,-3 0 0-2,0 0 0 5,-8 0 0-6,3 0 0 2,-9 0 0 1,1 0 0 0,-1 0 0-1,0 0 0-1,-1 0 0 4,4 0 0-3,-5 0 0 1,2 0 0-1,-4 0 0-1,0-2 0 2,5-22 0 2,0-14 0-6,0-22 0 4,3-10 0 2,-6-12 0-4,-2-4 0 0,0-8 0 2,0 5 0 0,0 1 0-2,0 1 0 4,0 5 0-1,0 9 0-3,10 9 0 1,6 14 0 1,0 13 0-2,-7 10 0 2,-4 3 0 2,3 10 0-4,-3 3 0 1,-3 3 0 0,7 4 0 2,-5 3 0-3,-1-3 0 1,1 4 0 1,1 0 0 0,-5 0 0 0,0 0 0 0,0 0 0-2,0 0 0 2,0 0-9 1,0 0-95-4,-40 12-46 5,-3 10-66-4,26-11-98 3,6-5-286-4</inkml:trace>
    </iact:actionData>
  </iact:action>
  <iact:action type="add" startTime="66819">
    <iact:property name="dataType"/>
    <iact:actionData xml:id="d6">
      <inkml:trace xmlns:inkml="http://www.w3.org/2003/InkML" xml:id="stk6" contextRef="#ctx0" brushRef="#br1">23889 15405 231 0,'0'0'188'7,"0"0"-57"1,0 0 77-2,0 0-45 2,0 0-38 0,0 0 5 1,32 0-15-3,15 0-9 1,22-10-27 3,31 3-7-4,34 5-7 2,33 2-17 0,21 0-15-2,13 0-3 2,0 0-11 1,1 0 2-1,-10 6-21 0,-15-1 21-1,-29 7-5 0,-22-4-1 0,-35-3 9 2,-22 2-2-1,-33-6-11-3,-16 3-6 4,-14-4-1-3,-6 3-4 3,0 2 0-1,-6-5-6-3,-65 0-2 3,-51 0-10 0,-57-25 18 0,-36-17 3-2,-18-3 3 2,-8-1-1-1,12 2-2 0,19 7 3 0,32 3-3 2,38 18-3-1,43 7 0-3,32 9-3 4,23 0 0-2,25 0 3 3,8 0 2-4,9 0-2 2,32 0 5 0,75 0-4-1,67 0 7 0,55 9-7 0,28-1-1 1,-2 9 0 0,-31-6-4-3,-41 6 0 3,-41 0 4 0,-29-10 1 0,-26 5 1-1,-20-8 2 0,-21-1-2 2,-21-2-1-2,-15-1 1-1,-10 4-3 2,0-4 1 0,-38 3-4 1,-68-1-8-2,-56-2 0 0,-48 0 12 1,-15 0 5 0,-1 0 3-1,14-17-7-1,30 0 3 2,25 7-1 0,37 5-1-2,43 5-2 2,34 0-2 0,19 0 2 0,24 0-1 0,0 0-1 1,48 0 4-3,65 0-1 1,51 0 3 2,43 0-3-2,18 7-1-1,-15 6-3 3,-26-1-2 0,-39 0 3-3,-40-4 2 3,-33-2 1-2,-31-3 0-1,-28-3 1 3,-10 0 1-4,-3 3-3 7,-44-3-4-9,-82 0-10 5,-65 0 0-1,-47 0 14 1,-16 0 7-1,30-12 10 0,32 4-7 1,36 3 3 0,49 5-13 1,36 0-1-4,31 0-1 3,27 0 2 0,13-3-1-2,40-9 1 2,77 1 0 0,61 3 8 1,45 3-3 0,8 5-5-4,-30 0-11 2,-54 0-22 6,-63 13-15-4,-54 10-118-1,-30-1 14 0,-16-11-83 1,-26-6-142-3</inkml:trace>
    </iact:actionData>
  </iact:action>
  <iact:action type="add" startTime="70774">
    <iact:property name="dataType"/>
    <iact:actionData xml:id="d7">
      <inkml:trace xmlns:inkml="http://www.w3.org/2003/InkML" xml:id="stk7" contextRef="#ctx0" brushRef="#br2">6078 1262 532 0,'0'0'199'8,"0"0"-53"-1,0 0 8-2,0 0-33 3,0 0-25 0,0 0 7 0,0 0-15-2,-7 4-19 2,7-4-7 0,23 0-8 0,21-14-3-2,21-11-3 2,25 0 1 0,23-7-9 0,17 5 0-2,15 0-8 4,8 1-7-3,-1 8 1-1,-15 8-4 2,-13-1 5 0,-32 5-8 1,-23 3-3-2,-16 3 2 1,-17 0-8 1,-21 0-10-2,-9 0 0-1,-6 0 0 0,0 0 0 3,0 0 0-2,0 0 0-1,-28 0 0 2,-43-3 0 0,-42-14 0 0,-30-14 0-2,-18-7 0 2,-3-14 0 0,7-1 0 0,12-5 0-3,15 2 0 4,20 1 0-2,23 13 0 2,20 6 0-3,24 13 0 1,22 8 0 2,11 10 0-1,7 3 0 0,3 2 0-1,0 0 0 0,0 0 0 1,0 0 0 0,0 0 0-1,10 32 0 1,27 25 0-1,13 24 0 0,7 18 0 1,4 9 0-1,3-2 0 1,-8-5 0-1,-7-7 0 0,-5-13 0 1,-9-11 0 0,-6-20 0 0,-9-7 0 1,-4-21 0-4,-6-10 0 2,-6-9 0 2,5-3 0-2,8 0 0-1,14-37 0 3,14-39 0-1,7-34 0-1,5-30 0 1,-1-23 0-1,1-23 0 0,-10 1 0 0,-13 14 0 1,-8 25 0 0,-15 36 0 0,-5 33 0-2,-6 30 0 2,0 25 0 0,3 14 0 0,-3 8 0-3,0 0 0 3,0 0 0 1,-16 18 0-1,-32 41 0-2,-21 28 0 2,-15 26 0-1,-13 22 0 1,-3 13 0-2,-3 8 0 3,-6-4 0-2,3-12 0 1,3-16 0-1,15-21 0 1,11-15 0 0,18-24 0 1,15-22 0-4,14-19 0 4,15-16 0-2,9-7 0 0,6 0 0-1,0 0 0 2,18 0 0 0,25 0-29 0,9-10-101-2,-27 2-159 2,-9 6-139 0</inkml:trace>
    </iact:actionData>
  </iact:action>
  <iact:action type="remove" startTime="76318">
    <iact:property name="style" value="instant"/>
    <iact:actionData xml:id="d8" ref="#d7"/>
  </iact:action>
  <iact:action type="add" startTime="76330">
    <iact:property name="dataType" value="strokeEraser"/>
    <iact:actionData xml:id="d9">
      <inkml:trace xmlns:inkml="http://www.w3.org/2003/InkML" xml:id="stk8" contextRef="#ctx0" brushRef="#br4">13684 5086 689 0,'0'0'142'15,"0"0"-85"-14,0 0 40 5,0 0-49 0,0 0-45 2,0 0-3 0,2 26-31 1,-2-23-141-4,0-3-504 3</inkml:trace>
    </iact:actionData>
  </iact:action>
  <iact:action type="add" startTime="78265">
    <iact:property name="dataType"/>
    <iact:actionData xml:id="d10">
      <inkml:trace xmlns:inkml="http://www.w3.org/2003/InkML" xml:id="stk9" contextRef="#ctx0" brushRef="#br2">12011 12694 577 0,'0'0'176'8,"0"0"-3"-1,0 0-32-1,0 0-21 2,94-171-27 0,-37 108-12 0,8-10-9-2,12-6-13 2,6-2-7 0,4 8-6 0,0 15-6-2,2 14-6 4,-7 17-2-3,-6 10 4 0,-2 8-5 2,-10 5-6-4,-15 4 3 3,-9 0-8 0,-19 0-4-2,-11 0-5 2,-4 0-4 0,-6 0 3 0,0 0-3 0,0 0-3-2,0 0-2 2,-45 0-1 0,-20 0-1 0,-19-4 2-2,-13-32 0 2,-10-16-1 0,-2-12 0 0,-3-5-1 0,2-2 2 2,13 9-2-3,14 13 0 1,25 16-1-3,25 14-1 5,20 10 0-4,10 6-3 0,3 3 3 0,0 0 2 2,0 0 2 0,0 59 0 0,22 32 5-1,16 32-6 0,-2 18-1 1,4 4 0-2,0 4 0 3,-3-3 0-2,-2-10-1 4,-6-12 1-6,-6-29 0 1,-7-26 0 4,-11-28 0-2,2-28 0 0,-4-10 0-2,10-3 0 1,7-38-1 0,16-50-7-1,9-47 8 4,10-31-2-4,2-35 2 2,-2-22 0-2,-4-5-1 3,-15-1 0-2,-13 21 0 1,-19 25-1 0,-4 40 0-2,0 40 2 2,0 45-4 0,-20 44 2 0,-7 14-2-2,-11 78-4 3,-19 44 7-2,-5 26 1 3,-16 20 7-6,-2 4-7 4,-4 5 5 0,7-3-5 1,5-11 2-4,5-19-2 3,15-24-1 0,5-24 0 0,13-17-16-1,12-22-47 0,7-27-42 1,11-28-58 1,4-2-91-4,0-32-103 4</inkml:trace>
    </iact:actionData>
  </iact:action>
  <iact:action type="add" startTime="79624">
    <iact:property name="dataType"/>
    <iact:actionData xml:id="d11">
      <inkml:trace xmlns:inkml="http://www.w3.org/2003/InkML" xml:id="stk10" contextRef="#ctx0" brushRef="#br2">6299 1133 652 0,'0'0'304'6,"0"0"-166"0,0 0-15 2,0 0-24 0,0 0-36-2,0 0-9 2,176-34 10 0,-105-1-15 2,19-7-6-5,19 0-9 3,14-2-4-2,8 4-2 3,5 9 10-3,-16 11-8 2,-15 10-2 0,-28 3-3 0,-27 7-6-2,-21 0 3 4,-20-3-7-2,-9 3-7-1,0 0-8 0,0 0-2 0,0-5-6 2,-41-12-1-2,-30-8 9-2,-30-10 1 4,-24-2 1-1,-20-7 1 0,-3-3-3-2,-5 3-1 2,15-5-3 0,15 8 2 1,30 7-1-4,22 8 2 3,30 9-1 0,18 12 2 0,13 5 0-2,7 0 0 2,2 0 5 2,1 39-2-4,0 29 5 0,0 27-6 2,30 20 1 0,11 8 0 0,10 9 0-3,2 0 2 4,-4-4-5-1,-2-11 4-2,-7-19-4 2,-12-32 4 2,-5-27-3-4,-10-20 2 0,-6-19-3 2,22 0-1 3,12-50-2-7,17-43 1 3,19-38 1 0,0-27 1 2,2-27-2-1,-6-15 0-2,-18-3 2 4,-17 12-9-4,-18 33 6 2,-9 39-1-2,-9 42 0 4,-2 38 0-4,0 24 3 1,0 15-1 0,-20 17-7 3,-44 48 6-4,-23 31 3-1,-13 22 7 4,-7 17-4 1,7 9 5-5,1-2-1 2,5-3 2 1,5-19-4 2,15-19-2-4,8-20-3 2,12-16 0-2,19-12-1 4,6-16-4-4,9-9-20 0,20-7-66 2,0-11-73 2,0-10-129-5,23 0-840 3</inkml:trace>
    </iact:actionData>
  </iact:action>
  <iact:action type="add" startTime="82312">
    <iact:property name="dataType"/>
    <iact:actionData xml:id="d12">
      <inkml:trace xmlns:inkml="http://www.w3.org/2003/InkML" xml:id="stk11" contextRef="#ctx0" brushRef="#br2">13980 15434 559 0,'0'0'331'4,"0"0"-176"4,0 0-45 0,0 0-40 0,0 0-42-2,0 0-25 2,0 0 1 0,-184 171 2 0,126-95-1-2,-2 17 7 2,8 2 2 0,11 6 10 0,10 10 1-2,2-17-2 2,10-8-7 0,10-11-1 0,9-4 0-2,0-7 2 4,12 9 6-4,44 0-6 3,18 3 8-4,25-6-3 3,18-9 3 0,18-4-6 1,18-12 2-3,16-6 1 1,5-7 2 2,-8-8-13-2,-19-1-3 0,-27-9-2 0,-36-2-5 1,-23-7 9 0,-13-5-1 0,-16 0 7-2,-15 0-3 2,-7 0-6 0,-5 0-5-1,-5 0 0 1,0 0-1-1,0 0-1 2,-5 0-5-4,-46-29-1 3,-21-10 5 0,-16-16 2 1,-12-10-1-3,-6-3 1 1,4-5-1 1,8 8 0 0,22 3 0-1,27 17-1 1,16 20-4 0,19 6 2-1,10 19 2-1,0 0 1 2,26 0 2 0,34 14 8 0,33 21-4-2,7 22 4 4,6 8 4 1,-6-3-5-3,-13 2 12-6,-14-10 6 5,-20-3-4 1,-18-7 6 0,-10 1 3-1,-21 9-14 1,-4-4-5 0,-16 11-6-3,-41 11-4 3,-15-11-1 0,-16 1-1 0,1-9 4-2,5-10 2 5,10-8-3-6,11-8-3 3,22-2 1 0,7-13-2-2,15-5-3 3,5-1-16-2,12-6-57 2,4 0-62-4,21-13-70 3,16-4-142 1</inkml:trace>
    </iact:actionData>
  </iact:action>
  <iact:action type="add" startTime="84673">
    <iact:property name="dataType"/>
    <iact:actionData xml:id="d13">
      <inkml:trace xmlns:inkml="http://www.w3.org/2003/InkML" xml:id="stk12" contextRef="#ctx0" brushRef="#br5">32226 12977 660 0,'0'0'251'8,"0"0"-80"-2,0 0-38 3,0 0-12-3,0 0-21 3,0 0-7-4,0 12-6 3,3-12-16 0,28 0-9-2,12 0-9 2,14 0-26 0,14 0 1 0,14 0-5 0,11-14-2-2,14-1-2 2,0 5 0 0,-8 5-5 3,-9 1 8-6,-27 4 7 2,-15 0-10 2,-22 0 5-4,-12 0-24 2,-8 0 0 2,-9 0 0-2,0 0 0 2,0 0 0-4,0 0 0 3,0 0 0 0,0 0 0 0,0-17 0-2,-29-22 0 3,-35-34 0-2,-24-36 0-1,-17-27 0 3,-2-12 0-2,10-10 0 1,13 3 0 0,16 14 0 0,21 27 0-2,14 33 0 2,13 32 0 1,14 29 0-4,3 15 0 5,3 5 0-4,0 0 0 3,0 0 0-4,-4 31 0 3,4 47 0 0,0 35 0-1,0 28 0 0,0 15 0 1,0 14 0 0,16 2 0-1,4-8 0 0,-8-19 0 1,-4-26 0 1,-3-11 0-2,-5-22 0-1,0-19 0 2,0-12 0 0,0-22 0-2,0-13 0 2,0-11 0 1,0-9 0-2,0 0 0 2,0 0 0-4,19 0 0 3,11-51 0 1,16-30 0-2,20-40 0-1,13-35 0 2,5-40 0 0,6-22 0-2,2-8 0 4,-4 5 0-4,-17 29 0 3,-10 29 0-3,-18 37 0 1,-9 44 0 1,-18 38 0 0,-12 27 0 0,-4 17 0-2,0 0 0 3,0 0 0-2,-33 37 0 2,-43 44 0-4,-24 39 0 3,-17 22 0 0,-6 11 0-2,2 7 0 4,0-2 0-4,5-3 0 2,-2-6 0 0,11-12 0-1,1-15 0 0,18-20 0 1,5-14 0 1,22-21 0-3,18-22 0 1,14-17 0 1,17-13 0-2,-1-7 0 2,6-3 0 1,1-1 0-2,3-3 0 2,3 6 0-4,-4-4 0 3,4-1 0 0,0-2 0 0,0 0 0-1,0 0 0 0,0 0 0 2,7 0 0-4,10 0 0 4,7 0 0-2,-7 0 0 2,2 0 0-2,4 0 0 0,-1 0 0 0,2 0 0 2,4 0-50-2,8-2-35-1,-5-8-63 3,-21 5-103-2,-7 3-95-1</inkml:trace>
    </iact:actionData>
  </iact:action>
  <iact:action type="remove" startTime="87771">
    <iact:property name="style" value="instant"/>
    <iact:actionData xml:id="d14" ref="#d13"/>
  </iact:action>
  <iact:action type="add" startTime="87785">
    <iact:property name="dataType" value="strokeEraser"/>
    <iact:actionData xml:id="d15">
      <inkml:trace xmlns:inkml="http://www.w3.org/2003/InkML" xml:id="stk13" contextRef="#ctx0" brushRef="#br4">39332 16825 559 0,'0'0'282'17,"0"0"-158"-17,0 0-61 7,0 0-34 0,0 0-29-1,0 0-1 2,0 0-58 0,-6 16-171 0,-7-9-484-1</inkml:trace>
    </iact:actionData>
  </iact:action>
  <iact:action type="add" startTime="89900">
    <iact:property name="dataType"/>
    <iact:actionData xml:id="d16">
      <inkml:trace xmlns:inkml="http://www.w3.org/2003/InkML" xml:id="stk14" contextRef="#ctx0" brushRef="#br3">32286 13301 936 0,'0'0'199'7,"0"0"-37"1,0 0-17 0,0 0-58-1,0 0-37 1,0 0-2 0,106-8-7-2,-47-10-19 0,15 6-6 5,9 2 10-6,17 7 11 3,13 3 3 0,8 0-9-2,4 0-5 2,-9 0-7 0,-19 0-8 0,-17 0 5 1,-19 3 4-4,-21 0-8 4,-19-3-6-3,-11 0-1 1,-7 0-3 1,-3 0-1-2,0 0-2 3,0 0-5-2,0-25-1 1,-34-37-5 1,-32-24 2-1,-18-12 7-3,-12-2 3 3,-3-1 0 0,10-4-1-2,4 13 0 3,13 13 1-2,11 15 0 1,16 22 2-2,16 14-2 3,16 14-1-2,3 11 1 2,10 3 0-2,0 0-1-1,-4 0 0 2,-2 21 1 0,-7 45 3 0,4 38 0-1,-5 31 11 1,9 13-5-1,-3 2-4 0,3-4-5 0,-2-12 5 2,3-10-4-3,-5-17-1 2,6-23 0-1,3-22 2 1,0-25-2 0,0-22 0-1,0-11 0 1,0-4 0-1,0 0-1 2,12-5-2-4,33-41-4 3,26-26-1 0,29-33 5 0,17-33 1-1,6-25-3 0,-1-17 3 2,-13-8-2-2,-21 6-2 1,-18 16 2-1,-20 25-3 0,-10 35 3 2,-16 30-2-3,-8 26 5 2,-6 18-3-1,-10 20 3 1,0 7 0-2,0 5 1 3,-14 0-6-2,-49 0-9 2,-31 37-6-3,-22 27 21 2,-16 27 7-1,-13 24-3 2,-7 27 9-3,4 14 8 2,2-1 6-1,18-14 0 2,11-23-9-3,17-26-5 2,12-17-2-1,24-22-5 1,12-16-6-1,21-17-1 1,14-11-1-1,4-4 2 1,13-5-9 1,0 0-9-3,7 0-16 1,45-9-16 3,5-29-36-4,-5 1-112 1,-35 17-52 0,-14 9-84 2</inkml:trace>
    </iact:actionData>
  </iact:action>
  <iact:action type="add" startTime="91598">
    <iact:property name="dataType"/>
    <iact:actionData xml:id="d17">
      <inkml:trace xmlns:inkml="http://www.w3.org/2003/InkML" xml:id="stk15" contextRef="#ctx0" brushRef="#br3">23789 1042 531 0,'0'0'323'4,"0"0"-95"5,0 0-29 1,0 0-69-5,0 0-29 1,0 0-7 5,0 0-15-5,127-5-15 1,-59-15-20 1,12-3-15-2,13-8-9 2,11 1-3 0,6-4 4-2,-2 4-4 2,-8 6 8 1,-16 4-3 0,-20 9 1-3,-27 5-5 1,-14 1-6 1,-14 5-1 0,-9 0-4-3,0 0-7 5,0 0-4-3,0 0 0 1,0-11-10 0,-32-8 5-3,-29-16 9 4,-16-12 0-1,-9-7 1 0,-9-5-2-2,1-5 0 2,7 2-4 0,7 9 4-2,14 10-1 2,18 18 0 0,19 12 0-1,13 6 0-1,14 7 2 2,0 0 1 2,-6 0 4-3,0 40 3-2,3 30 1 4,2 37-4-1,3 24 1 0,0 13-3-1,3 8 1-1,20-8-4 2,4-12 4 0,-4-9-4 1,1-25 4-2,-3-24-4 0,-5-38 2 0,-12-21 0 1,-4-14-2-1,7-1-2 1,1 0-9-1,9-13-3-1,18-56-3 3,11-37 17-1,13-33-2-1,8-28 1-1,-9-16-3 5,-3 1 0-5,-5 6 0 2,-19 15 1 0,-6 34-1-2,-6 32-1 1,-10 36 4 1,-2 28 1-2,-7 22-1 3,0 9 1-1,0 0 0 1,-5 0-6-4,-47 17-6 2,-23 28 12 3,-29 25 4-4,-5 23-1 0,3 16 4 2,-1 10 8 0,11 2-2 0,8-15-2-1,11-16-7 3,13-22-4-5,15-21 0 4,13-6 0-2,8-17-5-1,11-3-32 3,11-2-67-2,6-2-68 2,0-17-75-4,0 0-159 3</inkml:trace>
    </iact:actionData>
  </iact:action>
  <iact:action type="add" startTime="93361">
    <iact:property name="dataType"/>
    <iact:actionData xml:id="d18">
      <inkml:trace xmlns:inkml="http://www.w3.org/2003/InkML" xml:id="stk16" contextRef="#ctx0" brushRef="#br3">29656 15703 420 0,'0'0'214'9,"0"0"-32"-1,0 0-37-2,0 0-51 0,0 0-25 2,0 0 14 0,0 0-12-2,-7-9-15 2,7 9-7 0,0 0 0 0,0 0 1-2,10 0 3 2,13 12-15 0,5 20-14 2,2 6 3-6,7 18 9 4,-4 13 1 2,6 12-8-4,-4 18-10 1,3 7-5 1,-6 0 6-1,-8-1-7 2,-5 2-3-1,-9-3 3-3,-10-1-5 4,0-9-4-1,0-12-3-2,-26-5-2 2,-19-19 1 0,-27-6-3-1,-23-7 2 0,-34-9 1 0,-13-11-1 2,-11 1-1-2,-14-9 0-1,3-3-3 5,-1-1 2-5,11 4-2 1,15-5 5 2,28 3-1-4,24-8 0 3,16 5 1 1,14-1 0-3,14-5 0 1,5 7 0 1,12-8 1 0,5 2-1-1,6-1 2 0,-3 2-2 4,2 1 2-6,0-1-2 2,-4 6 1 2,-5-2-2-1,-1 1 0-2,-3-2 0 2,13-3-5-2,0-2-7 2,8-6 0 1,6 0 6-3,2 0 2 2,0 0 2 0,0 0-1 0,0 0-2-2,0 0 3 1,2 0 3 2,22-10-1-2,7-17 2 0,9-6 1 1,11-4-2 0,3-12 0 0,12-13 1-2,4-2-1 1,0 7 2 3,-2 0-2-3,-7 7 2-2,-9 7-2 4,-18 13 0 0,-9 7 0-2,-13 14-1-1,-11 9 1 3,-1 0-1-2,0 0-1 0,0 0 0-1,0 0 1 2,-24 24 1 0,-20 14 0 1,-12 14 4-3,-2 9 0 1,-5-2-2 2,-1 8 1-1,8 0-1-2,11-10 0 2,4-12 0 1,14-9 1-3,11-16 12 0,12-9 3 4,4-3 11-4,0 5 25 2,11 6 29 0,40 11-27-2,27 9-32 2,15 4-24 0,7 2 0-1,-3-2 0 0,-10-11 0 1,-17-2 0 0,-27-11 0-1,-18-14 0 1,-18-2 0 2,-7-3 0-4,0 0 0 1,0 0-29 1,0 0-139-1,-23 0-92-2,2 0-89 5,0-3-238-4</inkml:trace>
    </iact:actionData>
  </iact:action>
  <iact:action type="add" startTime="98111">
    <iact:property name="dataType"/>
    <iact:actionData xml:id="d19">
      <inkml:trace xmlns:inkml="http://www.w3.org/2003/InkML" xml:id="stk17" contextRef="#ctx0" brushRef="#br6">2379 4297 581 0,'0'0'152'6,"0"0"-21"4,-238-10-32-2,125 22-25-3,-7 22-20 2,-10 8-4 0,-4 8 5 1,-4 7-11-2,-2 9 3 2,1 5-11 0,10 16-1 0,8 6-10-2,13 9-3 2,6 4-2 3,15 7-4-2,13 3-6-2,3 3-1-1,8 6-3 3,10 4-2-2,5 4 6-1,8-8-6 2,7 2 2 0,6-9-6 0,10-3 3-3,8 0-1 3,9-2 7 1,0 0 8-1,12-4 3-2,42-3 3 1,30 1-4 2,37-2 1-1,36-2-5-2,39-5 5 2,40-16-13 0,26-22 1 1,28-27-4-4,12-28 4 1,-2-5-3 1,-9-38-1 2,-15-30-3-3,-40-16-1 2,-27-15-3 0,-35-8 0-1,-47-22 3 2,-34-28-1-4,-45-32 1 3,-48-41 0 0,-9-43 0 0,-90-28 1-2,-34-25 0 2,-39 7 3 0,-26 26-1-2,-7 43 3 2,6 53-2 0,8 51 3 0,9 45-7-2,13 33 0 2,5 32-2 0,21 22 1 0,15 14-45 0,8 0-68-2,102 20-55 3,2 4-165-2</inkml:trace>
    </iact:actionData>
  </iact:action>
  <iact:action type="add" startTime="100144">
    <iact:property name="dataType"/>
    <iact:actionData xml:id="d20">
      <inkml:trace xmlns:inkml="http://www.w3.org/2003/InkML" xml:id="stk18" contextRef="#ctx0" brushRef="#br6">4593 6586 648 0,'0'0'224'9,"0"0"-98"-5,0 0-23 4,0 0-23 2,0 0-30-6,0 0 6 4,179 10 0 0,-131-5-16-1,13-3-1-1,4 4-15 2,3-2-2 1,12 1 2-2,1 3 6-1,11-1-11 2,0 1 9 0,5-6-4 0,-1 5 3 0,6-7-7-1,1 0-7 1,1 0 4 0,6 0-8-2,0 0 2 3,0 0-5-2,-5 0 0 0,-8 0 0 0,-3 0 1 1,-13 0 1 0,-4 0 1 0,6 0 3-2,-2 0-5 2,-4 10 1 1,2-7-7-2,-5-1 4-1,6-2-3 2,-5 3-1 0,-5 0-1 1,2-3 0-5,0 0 0 4,0 0 0 0,5 0 0 1,0 6 0-4,1-3 5 4,5-1-4-2,1 1 7 1,-8-3-4-2,-2 0 3 3,3 0-3-1,-3 0-2-1,6 0 0 0,1 0 0 0,-1 0-1 3,-1-3 0-4,3 1 2 1,-6-4-2 0,4 3 2 1,-6 0 1 1,4 0 2-4,-1 1-2 3,-1-6-1 0,5-4 0 2,3 2-3-5,-2 1 4 3,4 3-3-1,0 3 4 4,0 3-1-8,3 0 1 5,-9 0-2 0,-6 0 1 0,-2 0-4 0,-11 0-1-2,-2 0 0 3,2 0 0-2,-1 0 1 3,3 0 0-5,6 0 0 2,0 0 0 1,2 0 0 0,2 0 0-2,3 5-2 2,-2 1 1 0,0 1 1-1,3 1 0 1,-1-3 2-1,-4 6-4 1,0 0 1-2,-6 1 1 2,-7-2 0 0,-2-1 2 0,-4-3-2 0,-2-4-3-2,-2 1 2 3,-1-3-2-2,-4 0 1-1,2 0 2 2,0 0 2 0,2 0-2 0,-4 0 1-2,-4 0-2 3,-1 0 2-2,2 0-3 1,3 0 3-2,5-5-3 3,-4-3 4-2,10 1-2 1,-3-1 1 1,0 0 2-4,6-1 0 5,-6 1-2-4,2 1-2 0,0-2 3 2,-14 1-3 3,-6 1 1-6,-8 5 0 1,-15 2-1 2,-5 0 1 0,-6 0 0 0,0 0-14 0,-9 0-29-2,-59 0-72 2,-36 0-74 0,-37 0 14-2,72 0-19 3,5 0-135-2</inkml:trace>
    </iact:actionData>
  </iact:action>
  <iact:action type="add" startTime="102506">
    <iact:property name="dataType"/>
    <iact:actionData xml:id="d21">
      <inkml:trace xmlns:inkml="http://www.w3.org/2003/InkML" xml:id="stk19" contextRef="#ctx0" brushRef="#br6">3440 7107 501 0,'0'0'161'6,"0"0"-53"0,0 0 18 2,0 0-58 0,52 163-5 0,-10-118-13-2,16-1-4 3,22 7 5-2,20-3-3 1,15-5-13-2,11-6 4 2,1-12-15 0,4-15 0 0,5-10-12-2,2 0-1 2,-3-17 9 2,-5-22-13-3,-14-6-5-1,-20 0 0 1,-11-3-2 1,-14-3 1 0,-7 4-1-2,-10 6-3 2,-11 4 3 0,-7 13 0 0,-18 11 0-2,-4 10 0 3,-9 3 2-2,-5 0-1 1,0 0 1-2,0 0 0 2,0 0-2 1,-40 20 0-2,-23 7 2 0,-11-2 1 0,-13 4-2 2,-15-1 0-2,-2-5 1-1,7 0-1 3,5-7 2-2,19-7 0 1,22-6-3-1,17-3-3 0,18 0 2 1,12 0-1 0,4 0-1-2,0 0 2 3,20 0 2-2,41-17 1 1,16-4 6-1,10 8-6 0,6-1-2 2,-5 2 0-1,-2 4 0-3,-11 2 0 3,-12 6-1 1,-13 0 1-1,-22 0 3-3,-9 0-2 3,-9 0 6 0,-10 0-1 0,0 0 1-2,0 26-7 2,0 12 3 0,-9 11 1 0,-7-7-1-2,-3-3 1 3,2-2-2-2,1-4-1 1,0 4 0-2,9-3-1 2,-6-4 2 1,1-1-2-2,-4-6-28 0,-4-4-63 0,16-19-43 1,-8 0-105 0</inkml:trace>
    </iact:actionData>
  </iact:action>
  <iact:action type="add" startTime="103803">
    <iact:property name="dataType"/>
    <iact:actionData xml:id="d22">
      <inkml:trace xmlns:inkml="http://www.w3.org/2003/InkML" xml:id="stk20" contextRef="#ctx0" brushRef="#br6">1734 7610 299 0,'0'0'169'6,"0"0"-114"2,-110 202 4 0,74-129-13-3,-2 12-21 3,5 4-4 0,4 12 34 0,7 12 40 0,6-1-1-1,6 12-13 0,8 6-14 1,2 4 0 0,0 13-14-2,0 4-20 5,0 9-1-4,0 13 3 1,0 3-4-1,9 10 2 1,7 7-7-1,9 9-3 2,7 0-4-4,1 4-6 4,2 1 0 0,1 8-8-3,3 9 3 1,2 10-4 1,2 5 7 2,3-7-8-5,5-3 8 1,3-16-5 2,1-25-3 1,4-13 3-2,4-24 2 0,5-16 1 1,4-2-3-1,-5-16 4 2,-9-2-4-3,-7-5 4 4,1-5-8-4,-4-7-1 4,1-6 3-8,-1-8-2 6,-5-8-1 1,-2-6-1-2,-1-4 6-1,0-5-6 2,9-1 3-1,-6-5 0 2,1 1 3-4,-4-2-5 4,-2-7 2-1,-10 2-1 1,4-1-1-4,-12-7 1 3,3 1-2-1,-6 1 5 1,4-4-4 0,-1-5 1-1,-1 2 0 2,6 3 1-2,-2 7 1-1,3 4-1 1,-3 1-2 1,2 2-1 0,-2-4 2-1,-3-5-2 0,3-2 3 1,-2 3 0 1,-1-3 7-3,0 4-3 1,8-1-6 1,-6-4 1 0,-4-7 0-2,-3-6-3 3,-5-3 3-2,-7-10-4 2,-3-5 2-3,0-7-1 1,0-3 0 2,0 0 1-2,0 0 0 0,0 0-1 0,0 0-1 2,0 0 3-1,0 0-3-3,0 0 3 3,0 0-2 1,0 0 1-2,0 0-2 0,0 0 1 0,0 0-2 2,-3 0-1-1,-38-8-3-2,-12-29 6 2,-17-3-1 0,-4-1 1-1,-10-4-1-1,-3 0 2 2,5 0 0 0,3 4-1 1,17 7 1-2,11 4 1 0,21 8-1 1,17 12 1-1,7 7-3 0,6 1 2 0,0 2 0 1,0 0 0 0,0 0 4-1,0 0 3 0,6 2 5 2,45 28 8-2,14 7-4 0,10 2-11 1,2-5-2 0,-5-6 8 0,-3-8 11-2,-6-7 7 2,-10-6-11-1,-13-5 6 1,-12 1-3-1,-8-3-8 0,-4 0-3 2,0 0-7-2,1 0 0-1,11-20-2 2,4-19-2 0,5-15-1 0,2-11 2-2,-4-16-1 2,1-3 2 0,2-3-2 0,-6 8 0-2,-1 13 1 3,-7 6-4-1,-5 10 2 0,3 2-12-3,-3 3-92 4,10 11-81-2,-18 34-83 1,5 0-381-2</inkml:trace>
    </iact:actionData>
  </iact:action>
  <iact:action type="add" startTime="105415">
    <iact:property name="dataType"/>
    <iact:actionData xml:id="d23">
      <inkml:trace xmlns:inkml="http://www.w3.org/2003/InkML" xml:id="stk21" contextRef="#ctx0" brushRef="#br6">3253 18109 445 0,'0'0'273'6,"0"0"-118"3,0 0-36-3,0 0-40 3,0 0-17-2,0 0 4-1,197 0-8 2,-139 0-5 0,22 0-9-2,17-12 3 3,18 4-16-2,14-3-4 1,8 3-5-2,-5 8 5 2,5 0 5 1,-13 0-3 0,-6 0-4-4,-7 0 1 3,-6 2 0 0,-1 4-12 0,-3 0 2-3,11-6-9 4,-8 0 1-2,9 5 0 2,8-5-5-3,-7 0 1 2,5 0 1 0,1 0 0 0,4 0-4-2,-7 0 7 2,3 0-5 0,-7 0 4 0,-5 0-4-2,-1 0 0 2,-13 0 4 0,-4 0-4 0,-6 0 2-2,-1 0-2 2,1 0 5-1,-3 0-3 2,-6 0 4-1,-1 0-3-2,-6 0-3 1,-1 0-2 2,0 0 1-1,-5 0-2-2,3 0-3 4,-1 0 2-4,6 0 1 1,1 0 1 0,6 0 1 1,-5 0 3 0,-4 0-1 0,-4 0 7-2,-5 0-1 2,-5 0-5 0,-3 0 0-2,-5 0-2 2,1 0-2 0,3 0-1 0,4 0 4-2,0 0-2 4,-2 0 0-5,3 0-2 4,-2 0 3-3,4 0-1 2,-1 0 1 0,-2 0 0 0,0 0-2-2,5 0 0 2,9 6 0 0,6-6 0-1,6 2 0 0,0 2 0 1,1-4 2 0,6 0-2 0,6 0 1-1,-6 0-1 0,4 0 4 1,-1 0-4 0,-5 0 11-2,-9 0-11 2,0 0 6-1,-2 0 0 2,-3 0-3-3,2 8 0 2,1-3-4-1,0-5 1 1,0 5 0-2,5-5-2 2,-6 0 2 0,-9 0 0 0,-11 0-1-2,-9 0 2 3,-12 0-1-2,-12 0 0 1,-4 0-1-2,-5 0 0 3,-9 0-1-2,-2 0-12 1,0 0-43-2,-13-10-63 2,-48-21-91 0,22 18-37 0,1 13-55-2</inkml:trace>
    </iact:actionData>
  </iact:action>
  <iact:action type="add" startTime="114783">
    <iact:property name="dataType"/>
    <iact:actionData xml:id="d24">
      <inkml:trace xmlns:inkml="http://www.w3.org/2003/InkML" xml:id="stk22" contextRef="#ctx0" brushRef="#br0">20521 9895 585 0,'0'0'215'5,"0"0"-99"3,0 0-38 2,0 0-48-6,0 0-20 5,0 0 21 1,0 0 38-3,-66-64-2 0,48 51-1-1,-6 6 8 3,1-1-23-3,-8 1 0 2,-4 2-14 2,-7 1-7-6,-3 4-6 5,-7 0-1-2,7 0-8 1,2 0 2-2,-2 0-10 2,4 4 2 3,4 8-1-4,-6 1 3-1,0 4 4 3,1 3 2-3,-2 5 2 3,-2-3-7 0,0 3 1 2,2-5-6-10,-2 2 0 6,1 4-3 3,-4-1-1-4,5 4-1 3,1-1 2-3,-1 6 2 3,2-1 3-4,-3 6-1 2,-1 3-4 2,-8 1-1-4,3 1-2 4,2 2 1-1,-6-1-1-1,1 9 0 0,-2-2 1 2,-4 5-2-3,8 4 2 3,0 1 0-1,7 5 3-1,-3 1 1-1,5 0 0 2,-2 3-3 0,-1-5 2-2,5-1-2 1,-4-1-1 3,4-2-2-1,7-3 1-4,-7 3 0 2,0 6 0 2,-1 5 0-4,5 5-1 3,3 6 2 2,-2 5-1-3,6-5-1-1,-1 2 2 2,1-7-1-1,-4-3-1 0,8-6 0 0,-7-6 1 3,6-2 0-5,-2-6-1 2,1-2 0 4,5-4 0-4,-3-4 0-2,2-8 1 3,7-3 0 2,-3-4-1-5,1-1 1 3,4 10-1 2,-5 14 2-4,-3 10-2 1,0 12 0 1,0 8 2 0,-2-9-1-2,-1 5 4 2,0-7-3 2,3-2 2-7,1-5 0 6,-1 5 0-2,2-1-4 1,5 0 2-2,0 1-1 2,9-2-1 2,6-1 2-3,1 9-1-2,0 4 2 6,0-3-2-3,0 7 1-1,0-3-2-1,4-5 3 3,9 5-3-4,7 0 1 3,1-4 0 2,5-2 2-4,1-6 1 1,7-10-4 0,2-10 4 1,2 1 0-2,-2-8 3 2,2 1-3 2,-5-4 4-4,3-4-2 1,-5 3 6 0,2-3-3 3,3 6-4-5,2 4 2 2,11-1-6 3,9 2 2-5,19-2-3 2,7-1 0 3,9 5 0-1,-2-4 1-3,-2-6 1 1,-11 1 0 1,-12-9 1-1,1-4 0 0,-6-4 2 1,6-1-2 0,2-5 0-2,-3-5 1 3,3 2-1-1,-2-5-1-3,-1-1 1 3,5 6 0 0,2-6 1 0,-5 3 3-1,5-5-3 0,-5-1 3 1,-2-2-5-1,4 0-2 1,-6-3 0 2,-3 0 0-5,1 0 1 3,-4 0-1 1,6 0 3-2,-3 0 0-1,7 0 3 2,-5-3-2 0,6-5 3-2,-3 0-3 2,5 3 0 1,2-4 2-4,-5 6-5 3,-1-2 0 1,-2 5 2-1,0-3 0-2,2 3-3 2,5-4 4-1,-1-2-3-1,8-1 3 3,-4-3-4 0,-7 0 0-3,-6 1 0 2,2 1 0 1,-9 5 0-2,2-2 0-3,-1-4 0 5,-4 1 0 0,9-9 0-3,-1 2 0 3,-5-4 0-2,7-1 0 1,-1 3 0-1,1-6 0 1,4 4 0-1,-4-3 0-1,-1-3 0 2,-5 0 0 3,-2 0 0-7,-6-4 0 3,-5 2 0 3,1-3 0-4,-4 3 0 1,-3-4 0 0,3-4 0 4,1-5 0-7,-2-9 0 3,6-1-3 3,7-7 1-4,0-7 1 3,3-12-1-1,2-8-1 0,-1-4 1-3,-5 5-1 4,-4 6 2-2,-7 10 0-1,-4 12 0 2,-5 8 0 3,-2 3 2-6,-2-3-1 1,-2-10 0 2,4-10 0 0,-9-13-1-1,3-12-1 0,-11-15 0 4,1-11-1-7,-7-6 2 4,-6 1-2 1,0 5 1-3,0 10-1 2,0 10 2 0,-13 8-2 0,-7-4 3-2,-4-14-1 1,1-8 0 2,3-10 0-3,-3 2 1 2,5 1-2 4,-1-1-1-8,-5 4 2 2,-2-2 1 2,-2 7-1 1,-10 9 1-2,2 5-2-1,-13 5 2 4,3 1 0-5,-8 1-1 3,3 2 2 1,-10 8-2-1,-2 5 2-2,-7 9 0 1,-1 11-1 4,-9 5 1-6,-7 4-1 2,-3 6 1 2,-7-1-1-1,-7 2 2-2,2 5-2 1,-6-3-5 2,-7 0 5-4,-2-8-1 3,-6 4 0 0,5-5 1 0,5 7 1-2,13 7-1 3,6 10 0-2,10 12 1-1,4 9 0 2,3 5 3 2,2-3-3-3,-2 3 3-2,-7 0-2 3,-4 0 0 2,-7 0 0-4,1 3 0 1,10 16 2 3,4 7-1-5,3-2 2 1,8 8-2 2,-2-3 2 2,-2-9-2-2,2 4 1-3,-5-4-2 5,-3 2 0-3,-3 6-2 0,0 4-1 0,7 7 0 2,1 6-3-3,6-4 4 1,-4 4 0 1,3-5 1 0,-6-1-1-1,3 4-2 1,-4 1 2 2,5 9-1-6,0 7 0 3,2 2 1 1,-1 6 2 1,6-3-1-3,0 6-1 2,-2 3 1 2,5-2 0-4,1-1-1 1,0-1-1-1,0-1 1 4,12-5-2-6,-4 0 1 5,4-2 1 0,-1-1-1-1,5 4 1-1,0 3 0 1,3 5 0-1,-3-2-1-1,1-2 2 2,4 2-1 0,-2 3 1 1,8 8-1-3,0 9 1 1,7 8 0 1,-8 4-2-2,7-9 3 2,-4-3-2 2,2-9 1-3,5-8 0-1,3 4-1 3,5-3 0-2,3 4 2-1,3 7 2 1,6 6-7 4,4 9 6-6,0 2-3 1,0 11 0 4,0-11 0-2,0-4 0-2,0-12 0 1,0-15 0 3,0-4 0-5,20-4 0 1,8 4 0 4,-1 3 0-2,1 0 0-1,-1-2 0 1,-2-5 0 0,4-4 0-3,-2-6 0 4,5-5 0 0,9-2 0-5,11 5 0 4,23 7 0 0,20 13 0 1,19 5 0-3,15 4 0 2,-1-2 0 1,-4-18 0-4,-9-4 0 2,1-5 0 4,-3-22 0-4,-1-2 0-2,5-5 0 4,-4-3 0 0,2-2 0-3,-2 2 0 1,3 4 0 1,-8-7 0 0,-3 2 0 0,-5-1 0-1,-5-3 0 1,-3-3 0-2,-5-9 0 1,10-3 0 1,0 0 0 0,6 0 0-2,-3 0 0 2,-3 0 0 1,-1-3 0-4,-4-9 0 4,4-3 0 0,-3-2 0-5,4 4 0 4,-4-6 0 3,2-3 0-3,5-1 0-2,-4 1 0 2,1-4 0 0,0 0 0-2,-7-4 0 1,4-4 0 2,-4-3 0-2,-3-5 0 1,6-3 0-2,-5-9 0 3,-4-2 0-2,2-2 0 0,-18-6 0 0,-1-9 0 0,-8-9 0 1,-5-9 0 0,-6 2 0-1,1 10 0 0,-8 6 0 1,-2 8 0 1,1 3 0-4,4-2 0 3,1-7 0 2,1-10 0-2,-1-14 0-4,0-16 0 4,-2-12 0 1,2-9 0-3,-8-5 0 1,-1 4 0 3,-9 7 0-2,-2 11 0-2,-2 10 0 0,-8 16 0 3,-2 11 0-2,0 3 0 1,-9 6 0-1,1-7 0 1,-5-13 0-2,0-16 0 2,0-10 0 0,-25-11 0-1,-14-7 0 0,-3-10-3 4,-10-9-5-6,1-6 7 3,-6 9-1 1,1 16 1-1,-5 15 1-2,4 21 0 1,7 14 1 2,-3 8-1-3,1 11 0 2,-7 0 2 1,-8-2-1-3,-10 0-1 1,-14-9 1 1,-13-7 0-1,-12-12-1 1,-9-11 0-2,-14-2-2 4,-3 7 0-5,-12 25 2 2,-2 27 0 2,8 28 0-2,11 12 3 0,10 8 1 0,7 0 2 4,7 0-6-7,4 0 0 3,3 0 0 3,-3 0 0-2,6 0 0 0,-1 2 0-4,4 13 0 6,3 3 0-4,-3 9 0 2,3-1 0 1,8-1 0-1,-6 0 0-2,2-3 0 2,2 3 0 0,-2 5 0-2,-4 6 0 3,0 5 0-2,-8 12 0 1,2 4 0-2,2 7 0 2,1 0 0-1,6-2 0 0,7-2 0 1,0-2 0 2,1 4 0-5,5 7 0 3,0 0 0 3,1 1 0-5,6 1 0 2,3-4 0-2,1 4 0 2,4 1 0-2,5 1 0 0,-6 4 0 4,6-8 0-2,2-1 0 0,5-8 0-3,8-2 0 6,-2 3 0-4,3 4 0 1,3 9 0-1,3 7 0 8,7 8 0-13,0 9 0 5,8-1 0 3,0 4 0-9,0 6 0 8,5 6 0-2,-6 2 0 3,3 0 0-3,-4-8 0 1,2-6 0 1,8 0 0-7,3 3 0 6,10 5 0 1,3 4 0-3,0 1 0-1,7-3 0 4,35-2 0 2,2 1 0-7,3-1 0 3,10 5 0 3,-6-9 0-2,5-3 0-1,4-11 0-1,1-14 0 3,13-4 0-2,10-6 0 0,11 5 0 2,10 1 0-1,-1 9 0 0,8 7 0-1,-11 4 0 1,6 2 0 0,1-5 0-1,-5-12 0 1,1-10 0 0,3-11 0-5,8-7 0 5,5-5 0 3,8-1 0-4,-2-3 0-1,4-14 0 2,8-4 0 0,2-15 0-2,1-8 0 0,-5 0 0 4,-4-2 0-4,2-27 0-1,-1-2 0 5,-10 3 0-1,-11 6 0-3,-6 8 0 2,-15-6 0 0,2 10 0-1,7-11 0 0,8-2 0 4,8-2 0-5,9-3 0 0,0 3 0 1,-9 3 0 2,-9 3 0-2,-16-1 0 0,2-5 0 3,-9 1 0-5,0-6 0 1,3-15 0 5,13-23 0-5,0-36 0-1,7-41 0 5,-4-38 0-2,-8-20 0-3,-16 9 0 2,-12 31 0 3,-25 42 0-5,-16 42-38 4,-25 20-18-2,-1 9-47 2,-29 19-117-4,-2 31-93 3,10 0 166 0</inkml:trace>
    </iact:actionData>
  </iact:action>
  <iact:action type="add" startTime="120656">
    <iact:property name="dataType"/>
    <iact:actionData xml:id="d25">
      <inkml:trace xmlns:inkml="http://www.w3.org/2003/InkML" xml:id="stk23" contextRef="#ctx0" brushRef="#br1">26186 10776 221 0,'0'0'127'8,"0"0"26"-1,0 0 17 0,0 0 0-1,0 0-37 2,0 0-34 0,0 0-14-2,-36-39-11 2,-19 39 9 0,-15 0-12-2,-4 0-26 2,-13 0-17 1,-4 0-9-2,-2 0-10-1,1 0 0 4,6 0-6-4,2 0 4 2,9 0 1 2,1 7 3-2,10 6 6-1,4 1 6 1,0 3-2 0,3-4-8-1,2 8-7 0,-2-1-4 1,1 5 1-2,-5 12-2 1,2 5 1 4,-5 12 3-4,4 4 8 1,4 0 2 0,8 2-4-1,-6 2-6 1,7-6-2-2,-1 1-2 3,6-7 1-6,-2-2 6 5,5-6-7-1,6 0 7-1,-2 0-5 3,2 3 2-2,-4-3 0 0,7-5-5 1,-3-5 3-1,1-8 4 2,4-4-4-3,-5 0-3 4,10 0 3-5,-9 10-2 4,-2 9 0-2,2 10 0 3,-8 15-1-6,5-2 8 5,2 2 3-1,-6-3 4-3,5-6-1 3,-1-5-4 0,6-11-7-1,9-7 4 1,0-5-5 1,4-2-2-3,6-2 1 0,-8 8 0 3,5 3 2-1,3 6-1-1,-6 7 5 0,-1 4-1 2,1 1 3-3,1-7-3 2,-2-5 3 1,1-1-6-1,0-5-1-2,-1 6-2 1,2 4 1 1,-1 5 1-2,0 3-2 2,2 2 5 0,-2 6 0-1,1 4 4 1,-1 7-3 0,1 1-1 0,-9 7-2-2,7 5 0 3,1 3 1-3,-4 3-3 2,12 2 2 0,1 4 4 1,7-3 1-4,0 2 1 3,0-1 5 0,13-2-2-1,15 4 0 0,5-8-3 1,5-2-1-2,4-4-1 2,-4-10-2 3,-2 4 1-6,1-5-3 3,3 1 1-1,0 5-1 2,7 1-1-2,3-1 3-2,1-2-2 5,9-7 4-4,0-7 1 2,10-16 3 1,-3-3-9-1,1-5 3-3,9-3-2 4,2-1 1-2,5-4-2 0,6-1 3 0,-1-1-5 1,-4-9 0-1,-1 8 0 0,-4-2 0 2,-9 1 0-2,-1 1 0-1,-2-7 0 4,-6-2 0-3,-1-6 0 0,6 0 0 3,2 2 0-4,2-3 0 0,8 4 0 2,0 3 0 0,7-2 0-2,2-5 0 2,5-1 0 1,7-3 0-4,9-6 0 4,2 5 0 2,1-5 0-4,-5 2 0 0,-1 1 0 2,-5 0 0-4,-3-3 0 4,-1 0 0-2,0 0 0 1,6-8 0-2,4-14 0 0,-6-6 0 6,-1-1 0-7,-13 4 0 5,-7-1 0-3,-6-1 0 2,-6-4 0-7,0 0 0 6,-2-6 0 0,6 4 0-2,-1-6 0 3,6 4 0-2,3 3 0 1,-9-2 0-2,-2 6 0 3,-11-1 0-3,2 4 0 2,-10-2 0 0,0-3 0 0,0-1 0-1,1 3 0 0,-7-1 0 2,-1 2 0-2,-7 2 0 0,2-5 0 1,1-10 0-2,-3-2 0 2,5-18 0 1,-2-13 0-2,-3-6 0-1,-4-7 0 4,-1 2 0-4,-5 12 0 2,-2 6 0-2,0 9 0 3,-1 8 0-2,-1 2 0 1,-1 0 0 0,5-7 0-2,-5-8 0 2,2 0 0-1,2-2 0 0,-2 3 0 0,3-1 0 1,-3 0-3 0,2 0 2-2,-5-3-3 4,0-8 4-4,-4-6-3 2,0-4 2 0,-9-8 0 1,6 1-2-3,-2-8 2 1,-1-1-3 1,-7-2 1-1,-3-2-5 1,0-2 2-1,0 0-4-1,0-9 2 2,0 3 4 2,0 6 3-4,-9 8-2 0,-1 3 3 5,-11-1 0-6,-3 5-1 3,-5-1-1 1,-3 7 1-2,0 12 0 0,-1 6-2 1,-1 8 3 0,1 2 0-2,-15-6 0 2,-1 5 0 0,-8 1 0-2,2 6 0 2,2 4 1 2,-2 8-1-5,-3 1 1 2,-2 3-2 3,-4 0 1-4,1-3 0 2,-6 4 0 0,-3-1 2-1,-5 1-2-1,0-3 0 2,-4-1 0 1,-1-5 0-3,-3-1 4 2,1 2-4 2,0 1 0-7,-6-1 5 6,-5 6 0 0,3 1-2-2,-5 4 0-1,3 3-1 3,-3 6 2-2,3 4 0 1,-2 0-4-1,2 5 2 1,-6 4-2-1,-7 6 4 0,-6-2 3 2,-5 4-6-4,-5 0 6 3,1 0-2 1,8 0 4-2,4 0-5 0,5 0-4 0,2 14 0 1,6-2 0-2,-3 5 0 3,3-6 0-2,3-4 0 3,0 3 0-5,5-8 0 5,4 3 0-5,-7 5 0 3,-3 3 0 0,-3 11 0 0,1 6 0-1,5 6 0 0,5 7 0 2,10 2 0-3,-4 2 0 3,-2 3 0-3,-3 5 0 1,-6 3 0 1,5 5 0 1,3 3 0-1,-2 8 0 2,5 4 0-1,6 10 0-6,2 6 0 2,1 12 0 3,5 5 0 2,6 7 0-5,0 3 0 3,5 0 0 0,5-3 0-1,2 3 0 1,8 8 0 0,11 9 0 1,4 2 0-4,11-2 0 5,2-9 0-5,9 0 0 2,1 1 0 1,3 4 0-1,0-4 0 2,7-4 0-4,31-5 0 5,12-5 0-4,7-3 0 4,2 1 0-4,2 4 0 3,3-2 0-4,-3-7 0 4,-2-11 0-1,2-4 0-3,-9-7 0 4,1-6 0-2,-8-8 0 0,-2-3 0 0,1-5 0 1,9-3 0 0,8 2 0-2,6-4 0 4,17-2 0-4,9-6 0 2,11-3 0 0,19-4 0-1,3-2 0 0,-1-8 0 2,-9-1 0-2,-18-3 0-1,-11 0 0 2,-5-5 0 0,2 2 0 0,8-3 0-2,8-3 0 3,5 1 0-2,8-6 0 0,-2 3 0 0,10-1 0 1,-5-4 0 0,1-2 0-1,-5-1 0 2,1-7 0-2,0-5 0 0,-1 0 0 1,-1 0 0 1,-5 0 0-4,-10-8 0 6,-5 4 0-6,-4 4 0 1,-3 0 0 2,-1 0 0 0,-9 0 0-1,-1 0 0 0,7-5 0 2,-6-17 0-1,10-14 0-2,9-9 0 4,-2-10 0-5,11 1 0 3,1-6 0 1,-6 1 0-3,-7 12 0 2,-11 2 0 0,-8 9 0-1,-4-2 0 0,-3 2 0 2,4-9 0-2,3-6 0-1,1-11 0 2,8-13 0-1,-3-18 0-1,4-11 0 2,-1-9 0 2,-8 0 0-3,-3 7 0 3,-9-1 0-3,0 3 0-1,-7 1 0 0,3-2 0 2,-12 7 0 1,0 0 0-2,-6 2 0 0,-2-2 0 1,-6-7 0-2,-9-9 0 3,-1-13 0-2,-14 3 0-2,-6 6 0 4,0 0 0 0,0-2-7-2,0-13 7-2,-13-4-7 5,0 8 4-3,-2 16 1 0,2 18-2 1,0 10 2 1,-3 9 0-4,0-6 1 3,-3 7-1 0,-7-4 0-2,-4 3-1 2,-11-2 2 0,-11-1-2 0,-6 1 1-2,-9 2 1 6,-7 2 0-8,-5 4 1 2,-1 3 0 4,-1 2-1-4,1 3 4 3,5 5-2 0,-2 5-1-3,4 6-1 0,-1 4 1 3,-2 3 2-2,-3 6-2 0,-3-2 1 1,-8 1 3 0,3-1-3-3,-10-2 2 6,0-2-1-3,0-1 1-3,-8-2 1 4,2 3 0 0,-5 5 0-4,2 4 0 3,-2-2 5 1,4 4-9-2,7 0 0-1,-3 0 0 2,-4-1 0 0,-2 8 0-2,-4 4 0 1,5 5 0 2,-2 9 0-3,10 3 0 2,0 0 0 1,7 0 0-2,6 0 0-2,0 0 0 6,1 0 0-6,-1 9 0 4,0 4 0-2,-3 2 0 1,3-4 0-1,1 6 0 1,9-5 0 0,2 8 0-2,7-3 0 1,5 2 0 1,-6 3 0 1,-3 3 0-3,-13 6 0 4,-7 11 0-4,-2 6 0 1,0 9 0 2,7 1 0-1,0 3 0-3,1 3 0 4,-1 0 0-1,0 0 0-1,4 1 0-1,3-3 0 4,-4 6 0-4,1-4 0 1,-4 3 0 1,-3-5 0 0,6-11 0-3,1-3 0 3,8-3 0 0,7 0 0-2,4 10 0 2,-1 10 0 0,1 16 0 0,4 10 0-2,5 10 0 5,4 2 0-3,8 2 0-2,-1 0 0 2,8 4 0-1,2-1 0 0,2 3 0 0,2-5 0 1,1-4 0 0,11-7 0 0,-1-8 0-1,13 2 0 1,3-1 0-3,0 2 0 3,0 6 0 2,0 3 0-4,20 4 0 0,8 4 0 2,-2 8 0 1,5 1 0-2,-5 2 0-1,3-4 0 4,-2 0 0-4,7-8 0 1,5-12 0 3,3-8 0-5,4-10 0 3,15-7 0 0,16-2 0 0,16 2 0 0,21-2 0-1,6-2 0 2,6-1 0-5,-5-3 0 4,-20-4 0 1,-4-5 0-4,-7-8 0 4,3-2 0 1,8 0 0-4,14 6 0 2,2 0 0 0,-1-6 0-1,-7 0 0-1,-9-8 0 2,-3-7 0 1,3-1 0-3,-3 2 0 1,3-2 0 3,-3-1 0-4,4-1 0 1,-9-3 0 1,2-4 0 0,-7 2 0-3,2-5 0 3,1 0 0 0,-3-5 0-2,7-3 0 2,3-4 0 2,3-2 0-3,6 0 0 0,-2 0 0 2,-7 0 0-2,-7 0 0-1,-6 0 0 2,-5 0 0 0,-4 0 0-1,-1 0 0 0,4 0 0 2,5 0 0-2,-6 0 0 1,-6-8 0 0,1-1 0-1,-8-2 0-2,-3 2 0 6,5 4 0-6,-6 2 0 3,8-7 0 0,5-5 0 0,5-5 0-1,9-9 0 1,0-6 0 1,3-11 0-4,2-4 0 5,5-2 0-2,-5-5 0 0,9 1 0 0,-8-4 0-2,-2-4 0 0,-1-21 0 0,-3-17 0 3,-4-29 0-2,-5-26 0-1,-5-23 0 2,-10-23 0 2,-2-2 0-5,-14 3 0 4,-7 11 0-2,-9 9 0 0,-13 4 0 1,-6 10-15-1,-12-4 2 0,0 2-1 0,-16-2-9 4,-39-3-12-7,-15 3 7 5,-16 15-18-1,-12 14-32-1,-15 19-59 1,0 35-40 0,74 89-66 0,16 0-166-2</inkml:trace>
    </iact:actionData>
  </iact:action>
  <iact:action type="add" startTime="127444">
    <iact:property name="dataType"/>
    <iact:actionData xml:id="d26">
      <inkml:trace xmlns:inkml="http://www.w3.org/2003/InkML" xml:id="stk24" contextRef="#ctx0" brushRef="#br6">29555 7275 598 0,'0'0'209'6,"0"0"-126"1,0 0-47 0,0 0-36 1,0 0-9 0,20-18-6-2,-20 11-22 2,0 1-78 1,0 2-199-4</inkml:trace>
    </iact:actionData>
  </iact:action>
  <iact:action type="add" startTime="127564">
    <iact:property name="dataType"/>
    <iact:actionData xml:id="d27">
      <inkml:trace xmlns:inkml="http://www.w3.org/2003/InkML" xml:id="stk25" contextRef="#ctx0" brushRef="#br6">29555 7275 642 0,'17'-53'236'9,"-17"53"-119"-4,0 0-28 1,0 0-3 2,0 0 4 0,-4 0 17-2,-9 0 0 2,-6 0-12 0,-14 0-13-2,-2 9-5 3,-17 0-13-2,-9-1-20 2,-12-3-11-4,-15-1-5 4,-12-4-2-2,-2 5-3 1,-9 0-8 1,7-2-4-3,12-1-3 1,15 1-2 1,16-3-3 1,22 3 2-4,18-3-5 4,9 3-2-1,12 0 1-2,0-3-6 1,0 3-23 2,33 5-52-2,18 9-41 2,14 9-73-3,-40-15-97 1,-5-2-321 4</inkml:trace>
    </iact:actionData>
  </iact:action>
  <iact:action type="add" startTime="127922">
    <iact:property name="dataType"/>
    <iact:actionData xml:id="d28">
      <inkml:trace xmlns:inkml="http://www.w3.org/2003/InkML" xml:id="stk26" contextRef="#ctx0" brushRef="#br6">29078 7319 799 0,'0'0'229'7,"0"0"-90"1,-4 155-50 1,-20-78-16-3,7 4-16 2,4 3 0 1,3-2-10-3,7-6-8 1,3-11-7 1,0-9-8-2,0-9-12 2,0-8-7 0,7-5-5 0,5-13-18-2,-3-8-4 2,2-4 3 0,-11-9 3-2,0 0 7 2,0 0 9 0,0 0 10 0,-11 0 3-2,-37 0-6 3,-22 0 6-2,-18 0 27 2,4 0 6-2,7 0-19 2,13 0-6-2,16 0-8 3,24-3-12-6,16-6-1 3,8-4-3 1,3-5-30 0,54-1-94-1,15 7-10 0,-23 12-94 1,-2 0-218 0</inkml:trace>
    </iact:actionData>
  </iact:action>
  <iact:action type="add" startTime="128299">
    <iact:property name="dataType"/>
    <iact:actionData xml:id="d29">
      <inkml:trace xmlns:inkml="http://www.w3.org/2003/InkML" xml:id="stk27" contextRef="#ctx0" brushRef="#br6">29335 8291 751 0,'0'0'178'6,"0"0"-55"2,0 0-13-1,101-187-23-1,-75 137-6 2,0 13-10 0,-3 12-22-2,-5 11-21 2,-2 9 1 0,-2 5-1 0,9 0 9 0,-2 0-5-2,5 37-2 2,0 10-6 1,-9 15-12-4,1-1-12 3,-8-2-2 0,0-14 2 0,-4-11-5 1,1-17 5-2,3-17-44 1,0 0-41-2,8 0-36 3,-10-22-141-1,3-7-292-2</inkml:trace>
    </iact:actionData>
  </iact:action>
  <iact:action type="add" startTime="128592">
    <iact:property name="dataType"/>
    <iact:actionData xml:id="d30">
      <inkml:trace xmlns:inkml="http://www.w3.org/2003/InkML" xml:id="stk28" contextRef="#ctx0" brushRef="#br6">29990 7992 893 0,'0'0'205'4,"0"0"-37"4,24 181-67 0,-18-127-7 0,-1-10-14-2,3-16 2 3,1-11-11-2,-3-15-15 1,4-2-10-2,6 0-19 2,11-5-26 0,17-35-1-2,9-13 4 2,0-7-1 0,-1-4-1 1,0 8-2-2,-16 8-2-1,-11 14-5 2,-9 11-23 0,-9 14-84 0,-7 9-68-2,0 0-26 2,0 0-39 0,0 13-175-1</inkml:trace>
    </iact:actionData>
  </iact:action>
  <iact:action type="add" startTime="128826">
    <iact:property name="dataType"/>
    <iact:actionData xml:id="d31">
      <inkml:trace xmlns:inkml="http://www.w3.org/2003/InkML" xml:id="stk29" contextRef="#ctx0" brushRef="#br6">30548 8108 6 0,'0'0'740'2,"0"0"-531"0,0 0-69 5,0 0-54 0,169 30-35 2,-145-55-8-2,-1-4-9-1,-10 2-15 2,-6-3-11 0,-7 13-6-2,0 2-2 2,-4 3-11 0,-28 11-4 0,-3 1 3-1,-1 0 8 0,-2 25 4 2,6 22 13-4,8 3 8 5,8 9 0-4,13-5-3 2,3-10 5 1,0-10 11 0,6-13-10-3,20-11 10 3,-2-4-1-2,4-6-10-3,1 0-7 8,4 0-1-8,2-9-2 4,4-23-8 0,2-8 1-2,-1-6-4 3,-1 4 3-2,2 3-1 2,-8 6 3-4,4 9-3 3,3 5-3 0,-1 8-1-2,6 1-3 2,7-3-14 0,9 13-102 1,-40 0-96-4,2 0-131 4</inkml:trace>
    </iact:actionData>
  </iact:action>
  <iact:action type="add" startTime="129243">
    <iact:property name="dataType"/>
    <iact:actionData xml:id="d32">
      <inkml:trace xmlns:inkml="http://www.w3.org/2003/InkML" xml:id="stk30" contextRef="#ctx0" brushRef="#br6">31694 8014 814 0,'0'0'181'7,"0"0"-86"-1,0 0-35 2,0 0 17 0,-158 34-3 0,105-15-1-2,2 5-32 2,6-2-12 1,13 1-9-4,6 7-1 3,13-2 1 0,13 8 2 0,0 1 2 0,0 0 15-2,10 2-3 2,11 1-11 0,-6-6-12 0,-4 0 4-2,-8-4-3 2,-3-2-14 0,0-2 0-2,-9-2-5 4,-26-6 1-4,-6-6-7 2,-5-12-21-2,0 0-45 3,7-16-39 0,18-17-88-1,21 13-8-1,0 6-283 1</inkml:trace>
    </iact:actionData>
  </iact:action>
  <iact:action type="add" startTime="129538">
    <iact:property name="dataType"/>
    <iact:actionData xml:id="d33">
      <inkml:trace xmlns:inkml="http://www.w3.org/2003/InkML" xml:id="stk31" contextRef="#ctx0" brushRef="#br6">31709 8434 444 0,'0'0'216'4,"200"-44"-35"4,-139 11-61-2,-13-3-64 2,-16 6-23 0,-9 4-5 0,-13 5 0-2,-10 7-6 2,0 6-16 1,-45 6-6-4,-14 2-23 3,-5 0 23 0,-3 17 8 0,13 17 13 0,11-1 19-2,10 6 8 2,9-2 7 0,14 2 11 0,7-4-12-2,3-3-23 2,0 0-4 0,16-10-19-1,25-5-8 1,15-11-15 0,14-6-18-1,14 0-41 0,18-30-55 1,-63 3-46 0,-2 7-194 0</inkml:trace>
    </iact:actionData>
  </iact:action>
  <iact:action type="add" startTime="129904">
    <iact:property name="dataType"/>
    <iact:actionData xml:id="d34">
      <inkml:trace xmlns:inkml="http://www.w3.org/2003/InkML" xml:id="stk32" contextRef="#ctx0" brushRef="#br6">32621 8138 701 0,'0'0'110'4,"0"0"-4"4,0 0-21 0,0 0-40 0,-182 79-14 0,159-57 9-2,10 0-8 2,10 4 13 1,3 0 24-2,0 4 15-1,12 0-12 2,17 11-43 0,-3-4-10-2,-6-2-7 2,-7-1 4 0,-8-6-4 0,-5 1-10 0,0-9-2-2,-13 0-4 2,-35-10-2 0,-13-7-6 0,-14-3-16-2,-4 0-65 2,10-16-57 2,51-1-91-4,11 0-291 0</inkml:trace>
    </iact:actionData>
  </iact:action>
  <iact:action type="add" startTime="130278">
    <iact:property name="dataType"/>
    <iact:actionData xml:id="d35">
      <inkml:trace xmlns:inkml="http://www.w3.org/2003/InkML" xml:id="stk33" contextRef="#ctx0" brushRef="#br6">33073 7441 733 0,'0'0'221'7,"0"0"-64"0,0 172-72-1,-26-100-43 4,-2 4-22-4,-1 3-14 2,0 7-6 0,-3-2-4-2,5 10-63 2,17-65-137 0,7-2-327 0</inkml:trace>
    </iact:actionData>
  </iact:action>
  <iact:action type="add" startTime="130458">
    <iact:property name="dataType"/>
    <iact:actionData xml:id="d36">
      <inkml:trace xmlns:inkml="http://www.w3.org/2003/InkML" xml:id="stk34" contextRef="#ctx0" brushRef="#br6">32769 8782 756 0,'0'0'206'8,"0"0"-74"-2,0 0-132 2,0 0-5-2,0 0-83 2,0 0-109 1,-24 22-231-4</inkml:trace>
    </iact:actionData>
  </iact:action>
  <iact:action type="add" startTime="130999">
    <iact:property name="dataType"/>
    <iact:actionData xml:id="d37">
      <inkml:trace xmlns:inkml="http://www.w3.org/2003/InkML" xml:id="stk35" contextRef="#ctx0" brushRef="#br6">30038 8841 665 0,'0'0'241'5,"0"0"-82"3,0 0-71-2,-31 163-33 2,-15-71 2 1,-14 9-5-2,-8 5-6 1,-16-3-10-2,-13 4-5 2,-10 1-7 0,-6 11 2-2,0-4-6 2,-2 4 7 0,-8-1-5 0,0 5-3-2,-6-1-3 2,8-17-9 2,13-11 3-5,16-22-2 3,11-15-4 0,13-12-3 0,16-14 0-1,16-9 0 0,15-14-2 1,14-3 0 0,7-5-4 0,0 0-13-3,0-27-23 4,23-33 17-1,14-21 24-2,3-10 3 2,1-8-1 0,2 3-2 0,-7 12-2 0,-1 10-1-2,-6 19-2 2,-11 11 1-1,-7 14-2 1,-2 10 1-1,-6 12 5 1,-3 8-1 0,0 0 1 0,0 0 3-1,0 31 3 0,-21 23 22 2,-12 21 9-2,3 9-9 1,-7 2 12-2,6-5 7 2,6-12 6 0,9-13-4-2,9-11-4 2,2-13-4-1,5-10-5 2,0-10-4-4,8-4-5 3,48 0-4 0,31-8-15-1,38 0-7 2,26-5 0-2,12-32-1 1,1-10-1 0,-23 2-7-2,-40 8-12 2,-37 3-41 0,-45 24-102 0,-19 10-89-3,-28 0-104 4</inkml:trace>
    </iact:actionData>
  </iact:action>
  <iact:action type="add" startTime="133114">
    <iact:property name="dataType"/>
    <iact:actionData xml:id="d38">
      <inkml:trace xmlns:inkml="http://www.w3.org/2003/InkML" xml:id="stk36" contextRef="#ctx0" brushRef="#br6">28900 8784 633 0,'0'0'203'6,"0"0"-162"1,-212 75 68-2,51-4-11 3,-42 13-21 0,-24 7-16 0,-18 4-8-2,-26 0-5 2,-21 4 0 3,-28 3 2-5,-32 5-16 0,-15-4-10 3,9-2 9 0,16-11-14-3,37-11-2 0,27-8-4 3,27-9 5-3,27-4-13 2,27-4 2-2,27-3-5 2,28-7 0 1,16 1 0-1,4 4 0-3,15-4-2 3,10 7 2 0,4-7 2 1,19-6-3-3,4-5-2 1,14-9-1 1,12-8 1 0,17-5 0-2,14-9-3 3,11-3 0-2,2 0-2 1,0 0 6 0,0-7 7-2,15-20-2 3,11-1 0-2,-1-1-2 1,-2-10 1-2,6-4-4 4,7-11 2-3,-4-3-2-1,8-9 0 1,2-4 0 2,9 1 2-2,-4-12-2-1,-2-7 0 2,4 0 1 1,-9 0-1-2,-13 11 0 0,-7 23-1 3,-16 23-1-5,-4 31-1 3,-7 0-4 0,-54 46 7-2,-19 35 5 3,-14 20 12-2,-6 3-3-1,9-5 2 2,7-10 0 2,18-10 3-3,16-10 0-2,16-20 8 5,23-12 0-3,11-12 3 0,0-3 7-1,61 0 0 3,39 1-20-2,32-3-5 1,13-3 0-2,4 0-9 3,-22 0-1-1,-27 0-2-1,-30-2-4 0,-35-5-30 2,-19 4-109 0,-16-11-101-4,-8 2-152 2</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4:31:21.259"/>
    </inkml:context>
    <inkml:brush xml:id="br0">
      <inkml:brushProperty name="width" value="0.05292" units="cm"/>
      <inkml:brushProperty name="height" value="0.05292" units="cm"/>
      <inkml:brushProperty name="color" value="#7030A0"/>
    </inkml:brush>
  </inkml:definitions>
  <iact:action type="add" startTime="11800">
    <iact:property name="dataType"/>
    <iact:actionData xml:id="d0">
      <inkml:trace xmlns:inkml="http://www.w3.org/2003/InkML" xml:id="stk0" contextRef="#ctx0" brushRef="#br0">15355 4350 794 0,'0'0'250'10,"0"0"-158"-4,0 0-28 0,0 0-21 2,0 0 8 0,0 0 9 0,-146-22-7-2,72 22-13 2,-1 30-2 0,-14 10-1 0,1 4 0-2,-2 4 1 2,0 5-12 0,-3-1-8 0,9 2-12-2,13 1-1 2,4 4-3 0,17 7 0-2,3 3 0 5,14 8 1-3,7 9 2 0,11-5 1-4,10 3 1 6,5-5-2-3,0-2 5 1,8-5-5-1,30-5 1-1,19-6 1 3,12-6 0-1,25-5-1 0,18 5-2-2,20 1 4 3,8 4-7-2,3 2 0 3,7 4 4-6,-3-9 7 4,-4-2 0 0,2-11-2 0,-9-10-3-1,2-8-5 0,3-18-1 2,2-8 2-3,2 0-2 2,-4 0 1 1,-9-21-2-2,-8-3 3-1,-6-6-1-1,-2-18 0 6,-8-20 2-6,-10-27-2 1,-19-31-2 4,-19-24-2-4,-20-18 2 2,-22-7 0 1,-18-2 1-4,0 4 0 3,-57 12 0 0,-53 16-1 0,-45 26 2-1,-48 26-2 0,-38 34-2 2,-24 29-3-2,-3 23 3-1,4 7-12 3,26 0-41-2,40 9-34 1,30 16-49-2,149-5-87 2,13 2-205 0</inkml:trace>
    </iact:actionData>
  </iact:action>
  <iact:action type="add" startTime="15555">
    <iact:property name="dataType"/>
    <iact:actionData xml:id="d1">
      <inkml:trace xmlns:inkml="http://www.w3.org/2003/InkML" xml:id="stk1" contextRef="#ctx0" brushRef="#br0">8672 10573 603 0,'0'0'231'9,"0"0"-188"-1,0 0 35 0,0 0-12-2,-228 30-40 2,155-2-5-2,-2 0 5 3,6 2-2-2,5 8 2-1,4 1 8 3,10 3 6-2,0 8-1-1,10 9 7 2,3 12-5 0,4 10-5-2,6 13 1 2,3 0-10 0,4 2-9 1,10 0-1 1,7-3 4-3,3-1-2 2,0 5 3-4,20-3 8 2,35 5 8 2,27-8-11-4,22-2-5 3,32-9-1 0,29-5-5-3,21-9 0 4,10-6-4-2,4-19 8 1,-3-18-9-2,-3-23 0 2,-13-5-7 0,-21-62 0 0,-31-24-4-1,-34-15-2 0,-37-18 0 1,-30-16 1 0,-28-19 0-2,0 0-2 2,-38 3 1 1,-36 23 1-2,-31 19-3 0,-27 25-44 1,-22 19-95-1,-10 15-18 2,96 55-125-4,11 0-406 3</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4:54:13.155"/>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act:action type="add" startTime="24053">
    <iact:property name="dataType"/>
    <iact:actionData xml:id="d0">
      <inkml:trace xmlns:inkml="http://www.w3.org/2003/InkML" xml:id="stk0" contextRef="#ctx0" brushRef="#br0">12556 9562 192 0,'0'0'154'13,"0"0"-81"-13,0 0 9 9,0 0 0-4,0 0-21 2,0 0-4 1,0 0-2 0,0 0-12-2,0-35-5 4,0 31-10-4,0 3-1 2,0-6 3-2,0 2 0 2,0-3-11 0,-3-2 6 0,-5 3-1-2,3 1 1 2,-2 0 4 0,1 1-2 0,-4-2 0 1,1 2 0-4,1 2 0 3,-7 1-10 0,2-1-2 0,-6 3-3-2,-7 0 2 3,-1 0-2-2,-1 0 3 1,-4 0-6-2,2 18 1 2,-5-3 2 2,0 6-10-4,-1-1 5 1,4-2-6 0,-1 4 2 2,-1 2-3-1,4 4 3-2,-6 2 2 2,5-6-2 1,5 8 3-2,3 0-4-2,1 2 4 3,1 4-5 1,-4 2 6-1,2 8-3-2,-3 0 4 1,2 3 0 2,4 5-3-2,0-4 1 0,4 10 5 0,-4 0 1 1,2-2-6 0,4 1 6-2,-2-11-7 2,3 1 2 1,3-3-4-2,8-5 2 0,-2-1 1 1,4 2 4 0,0-4 6-3,0 0-3 4,22-5 4-2,12 2-7 2,7 2 2-3,8 4-7 2,5 1 5 0,8 4 0 0,3 5-2 0,2-5 3 0,-3-3-3-2,3-8 2 3,-4-4-6-2,0-7 1 0,-2-6-4 0,5-15 3 1,4-5-4 0,-2 0 0-3,4-3-3 4,-1-21 3-1,-1-8 1-3,-2 0 1 3,-4-9-4 1,-3 0 4-2,-2-5-1 2,-5 1-1-3,-6-6 1 2,1 1 0 0,-10-6 0 0,-4-6-1-1,-5-3 0-1,-1-14 0 2,-6-10 2-1,-8-12-2 1,-6-4 0 0,-9-1 0 0,0-1-1 0,0 6 2-2,0 2-3 2,-16 5 4-1,-12 6-4 2,-5 6 4-3,-8 9-4 3,-5 5 2-3,-8 12-1 3,-1 11 1-3,0 13 0 2,-1 8-1 0,-1 11 1 0,-4 6 2-1,-3 4-2 0,2 3 1 1,4 0 0 0,-7 0 0-2,7 0 0 2,-2 12-1 0,2 8 1-2,-2-4 0 3,0 8 0-2,2 0 0 0,2 4 1-1,2 1-2 4,0 4 1-4,8 1 1 3,0 5-2-1,5 4 1-2,3 4 0 2,-1 4 0 1,6 3 0-2,2 1 2-1,7 2-3 2,1 1 3 2,4 4-3-4,4 5 3 2,4 5-2-2,6-1 5 4,5 0-2-6,0-1 1 4,0-1 1 1,0-2-3-2,16-11 1 1,22 1-3-2,5-7 5 4,11 1-5-5,10-4 5 4,13 0-3-3,7 7 4 2,3-2-4 0,5 1 4 0,3-7-6-1,-5-2 0-1,4-14-1 4,0-8 2-3,6-16-2-1,1-6 0 2,8 0 0 0,0-38-1 0,-3-19 1-2,-9-8-1 3,-10-8 1-2,-7-9-1 3,-23-14 2-6,-6-15-3 4,-16-21 4 0,-18-14-4 0,-9-12 1-2,-8-5 1 2,-8-3-1 1,-44 10 0-2,-25 14-2 0,-20 24-1 0,-20 23 4 2,-14 21-1-4,-14 22 0 4,5 15 1-2,4 20-2 2,14 17 2-3,10 0-2 1,24 22-17 2,7 26-66-1,11 11-35-3,67-31-92 3,-7-2-276-1</inkml:trace>
    </iact:actionData>
  </iact:action>
  <iact:action type="add" startTime="27765">
    <iact:property name="dataType"/>
    <iact:actionData xml:id="d1">
      <inkml:trace xmlns:inkml="http://www.w3.org/2003/InkML" xml:id="stk1" contextRef="#ctx0" brushRef="#br0">12521 11249 503 0,'0'0'131'6,"0"0"-25"2,0 0-21-1,0 0-9 2,0 0-16-4,0 169-7 2,-8-96 9 1,-8 13-7 1,-9 16-8-2,-4 16-5-1,-4 9-3 2,-14 5-2-1,0-4 6 2,-13 2-16-2,-4-5-9 0,-1-7-3 1,-6 0-3 2,-3-6 1-4,-3 1 1 1,-4-2 4 1,-9 10-7 3,-10 3 0-8,-5 2-4 8,-4-1 3-5,2-9 1-1,-1 0-4 2,2-7 0 2,2-4 1-1,7-6-1-2,6-7-6 3,-4-8 5-2,0-5-2 1,6 0 0-2,-3-5 0 5,5 8 1-5,0-2 2 3,3-2-6-4,0 3 4 3,-1 1-4-1,-2-3 1 1,-1-4 6-2,0-8-2 2,4-2-2 0,7-4-2 2,1-5 3-4,8-1-4 0,-1 2 0 1,2-1 0 3,-3-3 2-2,7 3-1-3,-6 0-1 3,0 6 1 0,1-2 1 0,-2 4-3-1,8 7 1 0,-3-2 4 3,5 5-5-4,4-5 3 0,3 5-1 2,6 1 1 0,2 1-2-2,6 0 1 2,-2 6 1 0,3-12 1 1,5-2-1-4,4-9-2 3,1-6 0 0,5-2 0 0,3-4-2-2,3-10 2 2,4-9 2 0,8-11-3 0,2-11 1-2,3-6-2 3,0 0 3-2,0 0-4-2,0 0 5 4,0 0-8-2,0 0 5 1,0 0-1 0,0-29-5 0,0-16-1 0,0-19 6-2,0-10 0 3,0-9 1-4,0-11-2 4,0 7 1-1,-3 1 0-1,-10 10 1 2,-7 17-6-2,7 17-3 0,3 11-5 1,0 8 5-1,4 12 2 2,2 9-5-3,4 2 8 2,0 0 4-1,-3 0 0 0,-8 0 0 0,4 24 6 2,-3 27-2-4,-3 10 3 3,7 10-1 1,2 3 6 1,4 1 2-6,0-17-3 4,0-4 6 0,0-24-3-1,0-9 9 0,13-10 3 2,19-11 8-1,13 0-5-1,13-5-9 0,16-49-9 2,18-5-9-3,11-10 2 5,9 0-3-6,-5 12 3 4,-20 16-3-4,-23 13-2 3,-26 11-4 1,-19-3-26-4,-19 3-104 3,0 4-99-1,0 7-123 4,-19 6-662-7</inkml:trace>
    </iact:actionData>
  </iact:action>
  <iact:action type="add" startTime="29130">
    <iact:property name="dataType"/>
    <iact:actionData xml:id="d2">
      <inkml:trace xmlns:inkml="http://www.w3.org/2003/InkML" xml:id="stk2" contextRef="#ctx0" brushRef="#br0">6777 16993 356 0,'0'0'207'5,"0"0"-60"3,-204 0-37-2,115 4-30 3,-2 17-37-2,-3-1-18 1,4 5 11-2,6-8-6 2,1 8 2 0,6 7-4-2,6 8-1 2,-3 1 4 1,3 9 0-2,-1 7-2 2,4-6-13-4,8-1 2 3,4 6-9 0,11 1 4-2,-3 4-6 7,10 4 7-7,8 2 3 2,1-2 12 0,14-4-4-2,7 2-9 1,8-1 2 2,0-4 5-2,23 10-2-1,29-6-3 2,22 0 4 1,16-1-1-2,24-2-9-1,34-2-1 3,22-2-4-1,17 2 3 0,7-9-7-2,-6 2 4 3,-6-5 4-2,-13-14 4 1,-2-6 2-2,-15-25-4 1,-6 0-7 1,2-36-6 0,6-39 0-1,-3-26 0 0,-1-8-1 3,-13 3 2-4,-20 8-2 1,-10 3 2 1,-17 10 5 0,-19 7-1-3,-7 5-1 1,-28 1-4 3,-10 6 2-2,-13-4-2 0,-13-4 0 0,0 3-1 1,-27 0-1 0,-25 6 2 1,-18-6 0-1,-7 9 0-2,-10 5-1 2,-7 8 2-2,0 7-2 3,-9 2 2-3,-4 8-2 2,4 8 2 1,-2-1-1-2,1 8 1 0,3-3 0 1,-4 0 1 2,-6 8-2-4,-7 2 1 1,1 3 0 1,-6 7-2 1,5 0 2-5,7 0-2 6,-2 4 1-5,2 16 0 5,1 0 2-4,9-3-1 2,2 3 0-1,11-1-1 2,-2 7 3-3,10 4 0 2,3 4-1-2,11 8 2 1,0 2 2 2,7 10 1-2,-2 6 8 1,12-6 1-2,-2-2-5 2,8-5-2 0,6-7-7 1,1 5 2-4,11 8-4 4,10-1 4-3,10 9-4 2,5 9 13-1,0 3-6 0,3 9 4 2,30 2-1-2,15 9-3-1,12-6 4 3,18 6-6-1,25-6 7-1,27-3-5 1,37-5 4-1,42-23-3 1,47-16-1-1,47-30-3 2,28-10 1-4,-4-36 1 5,-22-39-4-4,-60-13-2 3,-51-7-3-3,-50 2 3 2,-43 0 0 0,-42 5 0 0,-43-1-7-2,-16 1-13 2,-26 1-124 0,-27 70-80-2,9 9-118 3</inkml:trace>
    </iact:actionData>
  </iact:action>
  <iact:action type="add" startTime="32401">
    <iact:property name="dataType"/>
    <iact:actionData xml:id="d3">
      <inkml:trace xmlns:inkml="http://www.w3.org/2003/InkML" xml:id="stk3" contextRef="#ctx0" brushRef="#br1">29455 9312 372 0,'0'0'159'5,"0"0"-12"1,-233-9-25 1,157 9-30 1,-12 4-28 0,4 18-16-2,-5 8-3 2,4 0-10 0,5 9 0 0,5 8-10 0,1 5-4-2,7 5-2 2,6 3 1 0,5 5-7 0,3-1-5-2,10 4-3 3,10 5-2-2,5-3 5 3,5 1 1-5,7-6 7 5,9-4-1-4,7 1 1 3,0 2-4-4,0 2-1 4,10-1 3-3,30-1 16 2,13-5 1-1,7-2 4 1,11-5-7 0,19-3-9 0,10-2-2-2,8 0-6 2,5 2 3 0,-5 1 4-2,1-1-3 2,-9-9 0 0,-4-3-4 0,1-11-2 1,0-13-6-2,6-13 4-1,-2 0-6 2,11-8-2 0,-8-29 0-2,7-2-3 1,3-8 3 2,3-4 0-1,-3 1-1 1,-10-7 2-1,-7 5-1-1,-10-5 0 2,-10-2 0-6,-16 0 1 5,-6 0 0 2,-12 2-1-6,-9 6 1 6,-2-2-1-4,-5 4 0 2,-2-8 1 2,-2 3 0-6,-9 2-1 4,-1-2-1 0,-7 0-1-1,-1-1 0 0,-5-6 2 1,0-6-1 0,0-4-1-2,-9-1 2 2,-20-4 0 1,-13 9 1-3,0 7-4 2,-13 8 3-1,-6 6 0 2,-9 11-2-2,-8 3 2 1,-8 8 1-2,-8 6 0 5,-12 6 0-6,-2 7 0 5,-5 2 2-6,-5 3 1 4,-5-3-2 1,-2 1 3-2,5 2-3-2,3 0 1 4,9 0-2-1,4 8 0-2,4 17 3 3,3 15-1-2,4 1 4 0,-1 10 2 4,7 5 3-6,3 3-4 2,8 5 1 1,4 0-2 0,11 2 1 0,5-4-4-1,3 0 0 0,10 3 1 2,7 5 1-3,11 5 3 1,2 4 3 1,10 9 5-2,8 1-5 1,5 1 1 4,0 3 3-5,28-2-2 2,33-5 2-2,24-7-1 2,23-4-5 0,21-1-3-1,36-10 6-1,31-8-8 2,25-13-1 1,20-15 2-1,-11-20-4-1,-12-8-1 0,-31 0-1 4,-31-28 0-5,-18-17 2-1,-33-8-4 7,-23-6 3-7,-24-5-3 1,-30-13-4 1,-24-13 0 0,-4-14-57 2,-33 6-105-3,-11 65-64 4,5 18-159-4</inkml:trace>
    </iact:actionData>
  </iact:action>
  <iact:action type="add" startTime="34229">
    <iact:property name="dataType"/>
    <iact:actionData xml:id="d4">
      <inkml:trace xmlns:inkml="http://www.w3.org/2003/InkML" xml:id="stk4" contextRef="#ctx0" brushRef="#br1">28107 10712 303 0,'0'0'149'7,"0"0"-45"-1,0 0-5 3,-171 0-12-3,117 0-26 3,-7 0-17-2,-4 7 0 0,1 10-2 0,-1-4-4 2,-7 1-5-2,1-1-3 2,-14 2-1-3,-3 2-4 1,-6-3-1 2,-5-1-2-4,-7 2-3 3,4-1-8 3,-3 4 0-3,-8 9 4-4,-3 3 0 3,-1-1-6 2,-4 3 8-3,5-2 1 4,3 2-2-4,12-2-1 2,4 4-6-2,7 3 1 1,1-5-2 2,4 0 3 0,-2-2 0 0,1-1 0-5,-2-2 13 4,1 3-14 0,3 2-5 1,7 5-2-4,3 3 3 2,6-1 1 2,0 0 0-3,0 1 15 3,1-2-16-3,1 6-6 4,-3 3 12-5,3 4-5 5,9 1-7-4,5-1 5 2,0-1 11 0,3-2-9-2,2 9-6 2,2 3 0 1,5 0 4-2,3 7-1 0,4 1-3 1,3 11 3-1,1 8 17 1,4 7-17-1,2 4 3 0,7 2-2 1,9-3 9-2,1 0-8 2,6 4-3 1,0-2 3-2,8 5 9-1,20 4-8 4,10 3-4-4,-2 5 16 1,7 7-10 0,1 1-1 1,1-6-1-1,3-2 2 2,-3-2-2 0,7-1 5-4,-4 3-4 3,4 7-6 0,-4 6 3 2,-3 16-5-5,-6 13 0 2,-3 5 3 4,-6 3-5-7,1-6 4 3,-7-7-2 2,4-10 0-2,-11-5 0 0,-5-1 0 2,0-13 0-3,-9 3 0 3,-3-13-1-2,0-1 1-1,0-7 0 3,-3-2 2-2,-18-13-2 1,-8-7 0-2,6-8 0 3,-1-7 1-1,-5 0-1-3,5-7 0 3,4-10-1-1,0-3 2 1,4-11-2-2,4-9 2 3,9-4-1 2,-3-6 1-6,6-4-1 3,0 2 2-1,-2 3-2-1,-3-10 0 4,-2 4 1-2,1 0-2-3,-1-7-1 2,4-3 2 2,3-4-2-3,0 0 0 2,0 0-3 0,0-39-16 0,0-27-5 0,3-16 16 2,1-7 9-4,-4 15-3-1,0 12 4 1,0 17-6 3,0 14-4-2,0 6 1 2,0 13 0-1,-4 7 2-2,4 5 1 2,-3 0 5 1,-4 0 1-3,-6 22 0 0,0 29 3 5,-3 16 6-5,9 10 0 0,2 4 0 2,2-14 8 3,3-15 4-6,0-8-1 1,0-24 3 1,3-10 1 1,29-7 6 1,13-3 1-3,14 0-21 2,12-13-8 0,3-21-2 0,-7-1 0-3,-9 8-1 4,-17-2 1-2,-9 4-1 2,-9-3-2-3,-19-6-7 3,-4 1-115-2,0 21-83 1,0 7-178 1</inkml:trace>
    </iact:actionData>
  </iact:action>
  <iact:action type="add" startTime="35761">
    <iact:property name="dataType"/>
    <iact:actionData xml:id="d5">
      <inkml:trace xmlns:inkml="http://www.w3.org/2003/InkML" xml:id="stk5" contextRef="#ctx0" brushRef="#br1">23335 17181 368 0,'0'0'182'5,"0"0"-58"5,-178-19-18-6,117 19-38 4,-2 0-16-1,-2 0-11 2,-3 19-1-4,7 16 3 3,-7 20 7 0,1 18 0 0,7 14-3-2,0 4-9 2,6-5-5-1,8 2-9 0,6-15 11 1,3-2 7 0,13-7-3 0,11 3-1-2,13 0-12 5,0 4-4-4,47 3 9 2,42 1-3-5,22-7-8 4,36-3-4 0,25-16-8-1,10-12 1 1,-6-5 4 0,1-19-1-1,-16-7-5 2,-10-6 9-4,-13-12-14 3,-9-39 2 2,-12-19-2-4,-5-16-2 0,-5-16 1 3,-22-8-1-2,-16 1 2 3,-23 6-2-6,-20 2-2 5,-19 2 1-2,-7 9 0 1,0-3-1-2,-33 4 1 1,-31 1 2 1,-13 4 0 1,-20 11 2-2,-1 13-3-1,-11 15-2 3,2 9 1-1,-11 10 1 0,-2 13-1-2,3 7 0 2,9 6 2-1,8 0-2 1,6 0 2-2,4 0-1 3,0 0 0-1,3 0 1-2,3 6 0 4,-3 20-1-3,3 4 2 0,2 13-1-1,11 2 4 3,-1 4-5-2,9 11 2 0,3-1-1 1,7 5 0-1,6 3 4 1,5-4-2-1,0-1 6 0,9 3-4 1,5-9 6 0,2-1 2 0,16 10 4-2,9 3-3 2,1 1 2 2,0 10-1-4,29 3-4 0,23-6-2 3,9 5 2-1,18 6 3-3,21-11-8 3,28-6 2 0,30-9-8 0,30-9 4-2,25-16-4 2,1-19 2 0,-9-17-2 0,-15 0 0 1,-11-48 2-4,-7-27-1 3,-7-26 1 0,-11-37-1-1,-19-32-1 0,-25-23-1 0,-35-6-4 1,-37-4 2 0,-38 28-2 0,0 39-1-1,-74 43-21 1,-26 43-128 2,36 50-95-3,6 19-152 0</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5:00:11.405"/>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
    <inkml:brush xml:id="br3">
      <inkml:brushProperty name="width" value="0.055" units="cm"/>
      <inkml:brushProperty name="height" value="0.055" units="cm"/>
    </inkml:brush>
  </inkml:definitions>
  <iact:action type="add" startTime="10083">
    <iact:property name="dataType"/>
    <iact:actionData xml:id="d0">
      <inkml:trace xmlns:inkml="http://www.w3.org/2003/InkML" xml:id="stk0" contextRef="#ctx0" brushRef="#br0">20474 8394 746 0,'0'0'225'11,"0"0"-122"-6,0 0-25 3,0 0-22-3,0 0-23 3,0 0-16 2,0 0 23-4,-41-4-6 2,16 11-10 2,-1 13-3-6,-4 2 4 4,-1 3 1 0,-5 9-5-2,3 3-1 2,-8 1-4 0,-1 6-1-2,0 3-9 3,-1-6 0-2,2 2-5 1,2-7 0-2,9-2 0 4,-4-3-1-2,5-6 0 2,5-1 1-7,0-7-1 5,8-4 0 0,5-5-1 2,2-2 2-4,2-1-1 0,4 1 0 2,2-4 0-2,-4 7 0 2,1-3 0 0,4-3 1 0,-3 3 1 0,3-5 4-3,0-1-3 4,0 4 1-2,0-4-2 2,-2 0-1-4,2 0 0 4,0 0 1-1,0 0-1-1,0 0 0 0,0 3-1 0,0-3 3 2,0 0-3-3,0 0 2 2,0 0-2 0,0 0 1 1,0 0-1-2,0 0 0-1,-2 0 0 2,2 0 0 0,0 0 0-2,0 0 0 1,0 0 0 5,0 0 0-8,0 0 0 5,0 0 1-3,0 0-1 1,0 0-1 2,0 0 1-2,0 0 0 0,0 0 0 1,0 0 1-1,0 0-2-1,0 0 2 3,0 0-2-1,0 0 2 0,-3 9-1-2,-3 4 0 2,6 9 1-1,0 12 1 1,0 9 3 1,0 8 7-3,0 14-5 4,0 4 2-5,0 1-6 1,0-2 3 3,0-9 0 2,9-9-2-6,-5-4-1 2,3-13 0 0,-2-4 1 1,-5-5-4 0,0-6 1 1,0-8 0-2,0-1-1-1,0-6 1 2,0 0-1 0,0-3 0-2,0 0 0 2,0 0 0-1,0 0 0 4,0 0 0-8,0 0-3 6,0 0 3-1,0-20-6-3,-16-16 6 3,-9-9 1 1,-10-7 0-2,2-5-1 0,1 0-1 1,-9 0-1 0,7 4 0-1,-1 5 2 2,9 9-5-2,5 12 5-1,5 7-6 4,9 8 5-3,1 7-2-1,6 5 3 2,0 0 1 0,0 0 0-2,0 0 3 2,0 0 0 0,0 30 9 0,21 15 0 2,5 5 1-3,3 10 10 1,-2 2 3-1,1 0-7 2,1-4-2-4,-2-4 0 3,-1-7 1-1,-1-7 1 2,-6-10-5 1,-2-6 0-7,-4-7-3 5,-2-12 4 0,-1-3-5-3,-3-2 2 3,12 0-4 0,5 0-1 0,5-30-4-3,6-18-2 3,-1-7 1 0,2-14-2-2,-6 3 4 2,2 1-4 0,-4 9 1 1,-7 10-1-3,1 15-1 2,-9 14 0 0,-3 17-7 0,-2 0-61-3,-8 3-147 4,0 22-98 1</inkml:trace>
    </iact:actionData>
  </iact:action>
  <iact:action type="add" startTime="11929">
    <iact:property name="dataType"/>
    <iact:actionData xml:id="d1">
      <inkml:trace xmlns:inkml="http://www.w3.org/2003/InkML" xml:id="stk1" contextRef="#ctx0" brushRef="#br0">19128 11538 427 0,'0'0'322'5,"0"0"-160"5,0 0-67-4,0 0-7 3,0 0-39-4,0 0-17 3,0 0 9 0,-71-47 2 0,29 47 1-2,-5 0 0 2,-6 0-10 0,-3 16-2 0,-4 15 0-2,4 4-11 2,4 7-6 0,-3 8 4 0,5 6-10-2,2 11 2 4,5 9 0-1,10 10-4-3,-4 0 3 2,13 4-4-1,5-1 1 0,7-1-2 1,4-1 1 0,8 3 0-2,0-5-1 1,0 1 4 2,5-2 2-3,33-7 6 2,7-6 3 0,13-9-1 2,12-13-7-4,11-4 6 2,19-8-9 0,13-6-2-1,12-4-3-1,5-6-1 3,0-12 0-2,7-9 1 1,-5 0-1-2,-8 0 1 2,-12-4 0 0,-15-16-4 1,-16-5-1-2,-13 0 1 1,-8-2 0-2,-14-5-2 3,-5-5 1-2,-4-12-1-1,0-13 1 2,-1-15-1 0,-9-16-1 0,-9-18 3-2,-2-8-2 3,-13-7 1-2,-3 8 1-1,0 5 0 2,-19 6-1 0,-19 8 1 2,-8 11 0-5,-2 2 0 3,-16 19-1 0,-7 8 2 1,-9 9-1-6,-7 7 1 5,-5 9 0 0,-6 10-1 0,-2 0 2 0,-4 4 3-3,7 2-4 6,6 1 0-5,-2 2-1 1,13 4 0 2,3 8 0-4,1 3-2 3,0 0 1 0,2 12 1-2,5 27 3 2,6 14 0 0,2 9 7 1,11 6-5-1,0 6 2-3,7-5-2 4,7-2 0-4,1 4-4 4,9-1 2-2,6 9-2 1,5 9 1-2,6 9 2 3,9 16-2-1,0 13 6-1,13 3 3 0,34-2 10 1,22-11-12-1,26-13 4 2,19-13-3-2,34-17-4 1,11-22-4 2,67-49-2 3,-1-8-5-7,-13-69 1 2,-21-32-9 1,-79-2-10-3,-35 1-30 1,-25 22-49 0,-52 63-73 2,-7 21-88-4</inkml:trace>
    </iact:actionData>
  </iact:action>
  <iact:action type="add" startTime="14772">
    <iact:property name="dataType"/>
    <iact:actionData xml:id="d2">
      <inkml:trace xmlns:inkml="http://www.w3.org/2003/InkML" xml:id="stk2" contextRef="#ctx0" brushRef="#br1">25169 8608 409 0,'0'0'355'9,"0"0"-228"-6,0 0-34 5,0 0 0 0,0 0-35 1,182 9-16-4,-138 8-14 3,-7-2-6 0,1 6 1 0,-6-5 1 0,-4 1 0-2,-2-2-9 2,-9-5 0 0,2 2-5 0,-5 0-8-2,-1-4-1 2,-2 2 0 0,-4-1-1-2,-4-1 0 2,1-5 2 0,3 4-1 0,-1-3 0-2,0 2 0 3,-2-3 4-2,-1 3-2 2,3-4 1-4,-2 1 0 3,-1 3-1 0,2 1 0 0,-3 3 3 0,7 0-3-2,-5 2 1 3,4 5 0-2,-2-2 4 0,-2 7-1 0,-1 0-3 1,0 3 2 0,-3 4-2-2,0 9-1 4,0 6 2-2,1 11 2-1,-1 1 5 0,0 1-2 1,4-8 1 0,-4-1-4 1,0-11 0-4,0-6-4 7,0-14 0-7,0-9-3 2,0-4 2-2,0-4-2 3,5 0-2 0,-5 0 2-1,3 0-2 0,-3 0 2 0,0 0 0 2,0 0-1-2,0 0 1-1,0 0-2 2,0 1 1 0,0 3-1 0,0-4 2-1,0 0-7 1,0 0 0 0,0 3 0 0,0 0 4-2,-3-1 2 2,-6 1 0-1,9-1 0 2,-1-2 1-3,-2 3-1 2,3-3-1 0,-3 0 2 0,-1 0-6-2,-2 0-5 2,-2 0-16 0,1-10 5 0,-3-13 4-1,0-1 10-1,4-3 4 2,-4 5 1 1,1-4 0-3,-2 0 2 3,-5-9 0-2,-6-2-2 2,-7-5-1-4,6 8-1 3,3 9-7 0,7 11-1-1,7 6 5-1,1 8 4 5,5 0 4-5,0 0 0 2,0 0 4 0,0 2 26-2,0 28 9 2,0 5-13-1,5 5-15 0,14 1 4 1,-4-4-1-1,7-3-5 2,-1 2 5-4,2-5 1 4,-4-2 11-2,-2-7-5 2,-1-6 3-3,1-7 3 2,-7-4-6 0,3-5-4 0,8 0 1 0,-2 0-5-2,5-7-11 2,5-20 0-1,2-6-1 0,-4-3-2 1,2 2 0 0,-4 3 0-1,4 9 0 0,-4 2-3 1,-2 9-64-1,1 11-55 1,-19 0-123-1,-1 17-501 1</inkml:trace>
    </iact:actionData>
  </iact:action>
  <iact:action type="add" startTime="16333">
    <iact:property name="dataType"/>
    <iact:actionData xml:id="d3">
      <inkml:trace xmlns:inkml="http://www.w3.org/2003/InkML" xml:id="stk3" contextRef="#ctx0" brushRef="#br1">25057 11513 326 0,'0'0'172'5,"0"0"12"1,0 0-58 2,0 0-23 2,-174-52-32-4,123 45-13 1,-5 2-11 2,-4 1 8-3,4 4-14 2,-5 0-5 0,2 0-7-2,-2 0 0 2,0 9 1 0,-3 2-3-2,0 6-7 2,-1 0-7 0,1 0-5 1,-1 9-2 0,-2 2-1-3,6 2-2 3,-4 9 13 0,12 1-5-6,-4 4-3 5,8 0 3 0,4 1 2 0,6 5-3-1,1 1-2 1,5 7 6-1,2 3 2 0,4 0-4-1,3 0 1 2,7 0-4 0,5 0 3 1,8 1 1-3,4-5-2 1,0 8 7 2,0 6-6-2,20-7 2-1,14 0 0 2,1-3 0 0,9-6-4 0,9-1-3 1,10 0 3-4,13-7-4 4,1 4 1-1,4-6-4 0,6 2 4-3,6-3-4 4,-5-1 1-1,9-1 1-2,3-5-4 1,-3-6 0 2,0-8 1-1,2-4-2-3,-2-8-2 4,-4-6 1-1,-2-5-3 0,-5 0 4-1,-2 0-3-1,-2 0 3 2,0 0 0 0,-6 0 0-2,1-5 4 3,-4-8-4-2,-10-7 0 1,4-12 0-1,-2-13 0 1,-2-4-2 0,3-17-1 0,-5-3 1-3,-4-15 2 3,-4-13 0 0,-9-10 1-1,-6-5-2 1,-9 6 2 0,-12 7-2 0,-1 15 1 0,-6 10-1-1,-10 10 1-1,0 2 0 3,0 1-1-2,0-6 1 0,-16-7-1 0,-19 0 0 2,-4-2 1-4,-12 6-1 4,-4 1 0-2,-3-3 0 2,-5 8 1-1,-4 5 0-3,2 3 1 4,-5 9-2-1,-1 7 2-1,-1 8-2 2,-5 10 2-3,0 3 2 1,-3 6-3 2,1 0 4-4,-10 2-1 3,2 5 1 1,-13 6-3-2,-6 0 1-1,-5 0 0 3,-2 0 0-2,7 15 7 2,6 5-4-3,7 5 0 3,6 11-3-2,3 9-1 0,0 7 7 0,-3 9 1 2,4 3 5-2,6 0-5 2,6 4 2-4,6 3-9 3,6 0 0 0,7 4-2 0,7 4 1-2,6 2 2 3,5 3-1-2,11 4-1-1,6 1 1 1,9 5 1 2,8 5-1-1,0 0 0-1,25 3 0 0,42-4 2 1,27-3-3-1,29 2 4 1,28-1-1-2,18-7-4 2,14-13 0 0,10-14 0 1,-2-35 0-3,2-27 0 2,-7-7-3 0,-5-62-14 0,-13-8-12-2,-26 0-34 1,-32 16-10 1,-29 19-55 0,-81 35-86-1,0 7-283 1</inkml:trace>
    </iact:actionData>
  </iact:action>
  <iact:action type="add" startTime="20287">
    <iact:property name="dataType"/>
    <iact:actionData xml:id="d4">
      <inkml:trace xmlns:inkml="http://www.w3.org/2003/InkML" xml:id="stk4" contextRef="#ctx0" brushRef="#br0">12504 13065 322 0,'0'0'360'9,"0"0"-202"-3,0 0-56 2,0 0-30-2,0 0-28 3,0 0 14-2,9 166-1-1,-9-122-9 2,0 1 2 0,0 3-4 0,0-3-10-2,-5 0-12 2,1-3-6 0,0-3-8 0,1-4 1-2,0-10-4 2,3-6 4 0,0-8 3 0,0-2-3-2,0-7-3 2,0 4 1 0,0-3 7 0,0 3-4-2,6 2-2 2,11-1-5 0,8-5 5 0,4-2-3-2,6 0 2 2,4 0-2 0,10 0-1-2,6 0 2 2,7 0-2 3,6 0 7-4,5 0-1 1,2 0 5-2,11-2-2 3,4-2 2-2,8 1-2 2,10-2-1-4,-3 2-4 4,3 1 4-3,-4-5 7 3,0 7-8-3,-4 0 5 2,0 0-6 1,2 0 0-2,7 0-8 0,-2 0 4 3,0 0-1-4,-4 0 4 1,-12 0-4-1,-2 0 0 2,-12 3 2 0,-2-3-3 0,-3 0 2-2,-2 0-4 3,3 0 1-2,9 0-2 2,2 0 0-4,6 0-1 3,4 0 0 0,1 0 5-2,2-6-4 2,-5 1 7 0,0 0-7 1,-2-5 12-4,-6 0-13 4,0-4 4-2,0 3-3 3,-2 2-1-3,0 4 4 1,-6-2 0-2,4 5-1 1,-3-4 0 1,4 1 0-2,2-1-4 3,-2 2 6-2,3 2-6 1,-4-1 3-2,1 3 0 2,-1 0-3 0,-8 0 4 0,-4 0-3-2,-7 0-4 2,-1-2 3 1,0-7-3-2,0 1 2 0,-1-3-1 0,-1 2 1 3,6 1 0-3,-3 6 0-2,9-2 2 3,-4 4 0 0,4-3-1 0,-6 0 0-2,2-4 0 3,-1 0 1-2,-2 4-1-1,1 0 1 2,-1 3 0 0,4 0-2 0,-6 0 2-2,9 0-1 4,-1 0 0-4,1-2 1 3,-2 2-2-2,-7 0 2 0,2 0-1 0,1 0-1 2,4 0 2-1,-2 0-2-3,-3 0 0 3,-2 0 3 0,-1 0-1 0,-1 0-3-2,-1 0 2 3,2 0-1-1,6 0 0 0,1 0 1-4,1 0 1 3,-4 0-1 1,-5 0-1 0,-2 0-5-1,-4-5 4 0,2-3-4 2,1-1 5-3,2 1-4 1,-2-4 3 3,8 4 1-1,-3-2 0-2,5 6 0 1,4-1 0-2,-2-2-1 1,0 1 2 2,-3 2-4-3,2-5 3 1,-6 0-1 1,7 1 1-1,-10 2-2-1,6-2 2 2,-10 4 0 0,6-1 0 0,3 5 2-1,1-3-3 1,-4 3 1 0,4 0 0 0,-7-3-3-2,-1 3 3 2,-2-2-1 0,7 2 0 0,4 0 1-3,0 0-4 4,11 0 3-2,-5 0-4 2,5 0 5-4,6 0-6 4,2 0 0-1,-5 0 0-3,3 0 4 4,-10 0-1-1,-5 0 3 0,-11 0 0 0,-11 0-6 0,-6 0 6-3,-11 0-4 4,-2 0 4-1,-3 0-7-3,0 0-1 3,-1 0-2 0,-2 0 2 1,-1 0 6-4,2-3 0 4,-4 1 1-1,-3-1 0-1,-2 3 0-1,-6-4 0 3,1 4-1-1,-3 0-4 0,5 0-1-2,-5 0-2 2,7 0 1 0,2 0 4 0,0 0 1-3,1 0 1 3,5 0 2 1,-4 0-1-3,-1 0-1 1,-5 0 0 1,-3 0 0 0,-4 0-1 0,3 0 1 0,-2 0-1-2,-3 0 3 2,3 0-3 1,-2 0 2-4,2 0 0 4,6 0 1-2,-9 0 0 1,1 0 0-2,-1 0-1 3,3 0 0-1,4 0-3 0,2-19-7-3,8-20 1 4,-2-12-3-1,4-11 5 0,2 3 0-3,-5 2 4 3,0 13-2 0,-11 13-3 1,-5 5-23-3,0 13-50 2,-5 11-31 0,-34 2-78-2,22 0-71 2,10 13-272 0</inkml:trace>
    </iact:actionData>
  </iact:action>
  <iact:action type="add" startTime="23647">
    <iact:property name="dataType"/>
    <iact:actionData xml:id="d5">
      <inkml:trace xmlns:inkml="http://www.w3.org/2003/InkML" xml:id="stk5" contextRef="#ctx0" brushRef="#br1">23165 13056 384 0,'0'0'301'7,"0"0"-140"1,0 0-49-2,0 0-37 2,0 0-18 0,0 143-17-1,0-96-4 0,0 4-6 2,0 0 6-2,0-5-5-1,0 1-6 2,0-8 5 0,0-5-9 0,0-9-2 0,0-7-1-2,0-14 2 2,12-4 1 0,5 0 1 0,9 0-10-2,5 4 1 2,8-2-3 0,-3-2 6-2,9 0 9 2,4 0-5 0,8 0-1 3,4 0-6-5,13 0 5 0,3 0-6 2,5 0 4-1,4 0-4 1,1 0 4-2,3 0 3 3,-3 0-3-1,2 0-1-1,9 4-2 0,0-4-3 0,11 0-8 2,0 0 5-4,-6 0-3 3,-6 0 2 2,-7 0-4-1,-6 0 5-4,0 0 5 6,0-6-3-6,1 0-1 3,2 1-1 0,-3-1-2-2,0 2-4 3,6-1 9-2,-6 3-8 2,3-7 1-4,3 3 2 3,-3-5-5 0,6 3 5-2,-8 0-5 3,-1 3 5-2,-1 1-1 1,-6-2 0 0,4 6 4 0,2-3 0-2,-2 3-1 3,0-2-3-2,5 2 1-1,-2-2-3 2,3-5 3 0,3 4-4 0,-4-2 4-2,3 0-4 3,-4 2-1-2,-14-2 0 0,3-2 0 1,-4-2 1 0,-3-1-1-1,1-1 0-1,-2-1 0 2,7 1-1 0,4 0 2 1,-5 0 0-2,4 5-1-1,0-3 2 2,-3 1-1 1,-8 2 0-2,-1 0 1-1,-5 5-2 2,5-3 2 0,-6 4-1-2,2-3 0 2,3 0 1 2,-2 1 2-3,7-3-3 2,-2 2 0-4,-3-1-1 3,7-2 0-1,-1 4 2 2,3-3-1-3,-3-3 0 2,-4-1 0 0,5-3-1-1,1 1 0 0,4 0 0 0,-1 3 2 3,-6 5 0-5,2 1 1 2,0 2-3 1,-14 0 1 0,1 0 0 0,-12 0-2-2,-2 0-2 2,0 0 3 0,2 0-2 1,0 0 1-4,3 0 0 3,4 0 2 1,-4 0-2-1,6 0 2-3,2 0-2 3,-1-7 1 0,9 4 0-3,-4 0 0 5,2 1 0-3,2 0 0 2,-9-5 1-2,1 4-2-1,1-2 2 2,-5 5-2 1,0-3 2-2,0 0-1-1,-7 3 1 3,-1-3-2-2,1 3 1 2,-5 0 0-3,4-3 0 4,-4 3 1-4,4 0-2-1,-1 0 2 5,1 0-2-4,2 0 2 2,1 0-3 0,1 0 2-1,2 0-1 0,-3-3 1 1,0 3 0 0,1 0 0-2,-7 0-1 2,-3 0 0 0,-11 0 1-1,-4 0 0 0,3 0 0 2,-5 0 0-4,-1 0-1 1,3 0-1 4,-13 0 0-3,8 0 0 1,-10 0 1-2,0 0-3 2,-4 0 4-1,5 0-2 2,-2 0 1-1,0 0 0-2,-1 0-2 2,4 0 2-1,-7 0-1-1,10 0 2 4,-9 0-1-3,8 0 0 0,-3 3 1 0,-6 0-1 3,-2 3-1-3,3-3 1-1,-4-3-2 3,0 0-3-3,0 0 3 2,0 0-1-1,0 0 0 2,8 0-5-3,-4 0 6 2,8 0-4 0,2-17 3-2,-1-22-6 1,-3-17 5 2,0-15 0-2,-2-10 1 2,-2-3 0-3,-2-1-6 2,2 7-1 1,1 14-11-1,-7 15-12-2,0 10-54 3,0 8-14-2,0 11-75 0,0 20-142-2,0 0-560 4</inkml:trace>
    </iact:actionData>
  </iact:action>
  <iact:action type="add" startTime="29187">
    <iact:property name="dataType"/>
    <iact:actionData xml:id="d6">
      <inkml:trace xmlns:inkml="http://www.w3.org/2003/InkML" xml:id="stk6" contextRef="#ctx0" brushRef="#br0">14297 14073 518 0,'0'0'198'7,"0"0"-104"1,-116 200-37 0,78-121-11-2,-2 5-28 2,4 1-5 0,12-3 6 0,4-8 1-2,13-2 9 2,1-11 3 0,6-14-9-2,0-1-8 2,6-11 9 0,35 0-8 0,22-5 6-2,24-1-16 3,31-4 6-2,12 2 3 4,11-6 4-7,2 2 7 4,-8 2 2-1,-15-3 8 1,-7-4-9 2,-15-1 8-5,-19-10 3 3,-21-1-13 0,-16-4-9-2,-20-2-1 2,-15 0-3 0,-7 0-4 0,0 0-8-3,0 0 0 4,0 0-1-2,-17-2-1 2,-24-24 2-4,-9-10 0 6,-10-3 1-6,-4-9-1 5,-5-5 0-6,1-7 0 4,4-2 0 0,7 0-1 0,17 10-4 0,6 16-6-2,18 10-5 3,9 12 6-2,4 9-1 0,3 1 9 1,0 4 2 0,0 0 4 0,3 14 18-2,33 25-6 2,5 18-11 0,7 2-2-1,8 8 9 0,1 6 0 1,-1 2 12 0,-2-4-5 1,-3 4 4-4,-15-1-2 2,-4-5-13 2,-13-5-2-2,-16-10 12 1,-3-7 4-2,0-10-14 2,-39-13-2 1,-5-7-6-1,4-3 0-3,3-7-3 3,2-2-7 0,6 0-43 0,9 2-50-1,20-7-79 2,0 2-81-2</inkml:trace>
    </iact:actionData>
  </iact:action>
  <iact:action type="add" startTime="30979">
    <iact:property name="dataType"/>
    <iact:actionData xml:id="d7">
      <inkml:trace xmlns:inkml="http://www.w3.org/2003/InkML" xml:id="stk7" contextRef="#ctx0" brushRef="#br1">29117 13429 411 0,'0'0'286'7,"0"0"-163"1,0 0-19 0,165 142-40-2,-120-104-5 2,3 6-12 0,9 8 3 0,6 14-3 2,6 6-12-6,-10 12 5 4,-2 9-11 0,-14 3 1-2,-13-1-7 4,-14-5-4-4,-16 0-5 2,0-9 10 1,-26-11-14-2,-32-9-6 1,-18-12-4 1,-24-4 1-3,-18-2-1 4,1-4-2-3,-2 0 2 2,-1 0-2-7,8-2 2 6,13-3-4 0,8 3 2-1,23-10 1 0,11-2-1 1,17-7-1 0,15-10 1 0,9 1 0-1,7-4 2 1,7-2-1-1,0-3-2 1,2 0 1 0,0-13-11-2,0-36-8 2,33-16 18 0,5-11 2-2,6-8 1 1,3-2 1 1,-3 4 0 0,-12 8-1-1,-12 20 0 0,-10 22 1 1,-7 15-2 1,-3 17-1-1,0 0-2-2,-32 17-1 2,-10 30 5 0,-1 9 3-2,4 6 2 2,5-5 2 0,7-7-4 1,6 1 8-4,6-6 6 3,12-4 9-1,3-4 4 2,0-7 5-2,0 4 3-1,16 1 5 3,31-4-1-2,26-3-10 2,14-3-5-3,7-5-12 3,0-6-7-3,-1 2-8 2,-19 1 4-1,-15-5-4 2,-21 4-3-2,-20-5-23-1,-18 6-104 2,0-11-86 0,-8 3-227 0</inkml:trace>
    </iact:actionData>
  </iact:action>
  <iact:action type="add" startTime="36238">
    <iact:property name="dataType"/>
    <iact:actionData xml:id="d8">
      <inkml:trace xmlns:inkml="http://www.w3.org/2003/InkML" xml:id="stk8" contextRef="#ctx0" brushRef="#br2">2434 2285 328 0,'0'0'95'7,"0"0"-39"-2,0 0 34 3,0 0 2 0,-222-84-13 0,125 84-46-2,-16 0 2 3,-17 28 4-2,-21 33 11 2,-20 24-13-4,-16 29 17 3,-1 30-14 0,11 19-23 0,20 17 2 0,24 8 9 0,33 17-9 1,32 4-2-1,37 10 2-2,31 8 4 2,10 3-7 0,74 3 7 0,48-7-6-3,58-25-6 3,54-37 5 1,43-52-1-1,37-61-4-2,11-51-10 1,-16-79-1 1,-20-87 0 1,-43-65-1-3,-45-40-2 3,-51-23 3-1,-60-9 5 0,-68-3 7-3,-32 5-5 0,-65 10-2 3,-55 23-4 1,-32 47-1-3,-17 46 0 1,-13 54-4 2,-15 51-29-2,-3 48-78-1,132 33-133 2,5 40-519 1</inkml:trace>
    </iact:actionData>
  </iact:action>
  <iact:action type="add" startTime="37235">
    <iact:property name="dataType"/>
    <iact:actionData xml:id="d9">
      <inkml:trace xmlns:inkml="http://www.w3.org/2003/InkML" xml:id="stk9" contextRef="#ctx0" brushRef="#br2">5316 5027 418 0,'0'0'219'5,"0"0"-99"5,0 0-14-4,232 20 5 2,-126-20-36-1,30 0-6 0,35 0-13 1,46 0 0 0,40-11-11-2,36-14-8 2,21 1 4 2,21 2-8-2,13 8 1-1,13 1-6 1,22 3-5-1,2 3 1 2,12-4-5-2,-15-1-4-1,-8-8-3 2,-9-8 0 2,-10-17-8-5,10-9 2 0,-1-4-1 4,-10 9 2-1,-28 17-3-2,-38 22 7 2,-34 10-8 0,-38 0-3 0,-35 10 0-3,-40 3-5 3,-53-7-14 1,-39-6-22-1,-44 0-37-3,-5 0-96 4,-31 0-117-1,-15 0-339 0</inkml:trace>
    </iact:actionData>
  </iact:action>
  <iact:action type="add" startTime="38377">
    <iact:property name="dataType"/>
    <iact:actionData xml:id="d10">
      <inkml:trace xmlns:inkml="http://www.w3.org/2003/InkML" xml:id="stk10" contextRef="#ctx0" brushRef="#br2">3255 16535 484 0,'0'0'134'9,"0"0"-4"-1,236-17 9-1,-91 9-41 0,61-7-20-1,66 2 1 2,73-6 32-2,77-7-75 6,62 3-2-8,38 3 1 6,26 7 0-3,-18-1-10 0,-24 9-1-1,-27 5-17 3,-26 0-3-2,-22 10 3 2,-21 16-3-3,-42-13 5 1,-42-13-9 0,-43 0-13 1,-55-42-13-1,-52-8-41 2,-64-15-74-1,-115 40-91-2,-53 8-324 1</inkml:trace>
    </iact:actionData>
  </iact:action>
  <iact:action type="remove" startTime="43878">
    <iact:property name="style" value="instant"/>
    <iact:actionData xml:id="d11" ref="#d10"/>
  </iact:action>
  <iact:action type="add" startTime="43897">
    <iact:property name="dataType" value="strokeEraser"/>
    <iact:actionData xml:id="d12">
      <inkml:trace xmlns:inkml="http://www.w3.org/2003/InkML" xml:id="stk11" contextRef="#ctx0" brushRef="#br3">12912 20700 623 0,'0'0'78'23,"0"0"-78"-22,0 0-2 0,0 0-88 4,0 0-449 2</inkml:trace>
    </iact:actionData>
  </iact:action>
  <iact:action type="add" startTime="44709">
    <iact:property name="dataType" value="strokeEraser"/>
    <iact:actionData xml:id="d13">
      <inkml:trace xmlns:inkml="http://www.w3.org/2003/InkML" xml:id="stk12" contextRef="#ctx0" brushRef="#br3">12378 9174 678 0,'0'0'169'7,"0"0"-146"1,0 0 8-2,0 0 11 2,0 0-42 0,0 0-11 0,0 0-47 0,34 47-56-1,-34-37-240 0</inkml:trace>
    </iact:actionData>
  </iact:action>
  <iact:action type="remove" startTime="45138">
    <iact:property name="style" value="instant"/>
    <iact:actionData xml:id="d14" ref="#d9"/>
  </iact:action>
  <iact:action type="add" startTime="45156">
    <iact:property name="dataType" value="strokeEraser"/>
    <iact:actionData xml:id="d15">
      <inkml:trace xmlns:inkml="http://www.w3.org/2003/InkML" xml:id="stk13" contextRef="#ctx0" brushRef="#br3">12436 9319 605 0,'0'0'94'23,"0"0"-77"-23,0 0-13 1,0 0-8 4,0 0-32 3,0 0-115 0,40-9-118-1</inkml:trace>
    </iact:actionData>
  </iact:action>
  <iact:action type="add" startTime="45660">
    <iact:property name="dataType" value="strokeEraser"/>
    <iact:actionData xml:id="d16">
      <inkml:trace xmlns:inkml="http://www.w3.org/2003/InkML" xml:id="stk14" contextRef="#ctx0" brushRef="#br3">9874 9243 635 0,'0'0'0'8,"0"0"-103"0,0 0-143 0,0 0 23-2</inkml:trace>
    </iact:actionData>
  </iact:action>
  <iact:action type="add" startTime="45973">
    <iact:property name="dataType" value="strokeEraser"/>
    <iact:actionData xml:id="d17">
      <inkml:trace xmlns:inkml="http://www.w3.org/2003/InkML" xml:id="stk15" contextRef="#ctx0" brushRef="#br3">9874 9243 751 0</inkml:trace>
    </iact:actionData>
  </iact:action>
  <iact:action type="remove" startTime="45988">
    <iact:property name="style" value="instant"/>
    <iact:actionData xml:id="d18" ref="#d8"/>
  </iact:action>
  <iact:action type="add" startTime="45986">
    <iact:property name="dataType" value="strokeEraser"/>
    <iact:actionData xml:id="d19">
      <inkml:trace xmlns:inkml="http://www.w3.org/2003/InkML" xml:id="stk16" contextRef="#ctx0" brushRef="#br3">9874 9243 751 0,'-187'-91'0'15,"187"91"-80"-14,0-2 46 0,0 2-96 1</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5:10:35.878"/>
    </inkml:context>
    <inkml:brush xml:id="br0">
      <inkml:brushProperty name="width" value="0.05292" units="cm"/>
      <inkml:brushProperty name="height" value="0.05292" units="cm"/>
    </inkml:brush>
  </inkml:definitions>
  <iact:action type="add" startTime="16951">
    <iact:property name="dataType"/>
    <iact:actionData xml:id="d0">
      <inkml:trace xmlns:inkml="http://www.w3.org/2003/InkML" xml:id="stk0" contextRef="#ctx0" brushRef="#br0">6644 8304 322 0,'0'0'163'16,"0"0"-48"-16,0 0 17 9,0 0-33-3,0 0-42-1,0 0 11 4,0 0 10-2,0-5 0-1,0 5-21 2,0 0 5 0,0 0-13 0,0 2 4-2,0 26-9 2,0 0-17 0,0 0-8 0,0-3-7 0,0-5 3-2,0-5-5 2,0 2-1 0,0-8-5-2,0 1 2 2,0 1-5 0,0-5 1 1,0-1-1-3,0-2 4 2,0-3-3-1,0 0 1 1,0 3 2 1,0-1 3-4,0 2 7 3,1 4-4 0,15 2-1 0,0-1 1-2,4 2-2 2,-1-1-3 0,-2-1 4 0,11-4 0-1,5 0 1 0,1-2 5 1,6 1-6 0,7-4 4-2,3 0-3 5,4 0 4-3,3 0-3-1,-7 0 0-1,7 0 3 4,-1 0 1-4,5 0-4 3,-1-4-3-4,-7-1-1 4,-2-3-6-1,1-1 1-2,-7-1-1 2,6-1 3 0,3 4-3 1,-2-2 1-6,-2-2 2 5,0 2 0 0,2-2 2 2,0 2-3-5,-6 1 1 2,5 1-2 2,-7 0 1-2,-1 1-4-1,1 2 6 2,-1 1-5 1,1-1 1-1,-4 4 1-3,4-2-1 3,-1-4 2 0,5 3-3 0,1-3 1-3,5 3 1 4,2 3-3-2,1 0 1 4,-3 0-1-7,-4 0 2 4,3 0-1-1,-4 0 4 1,-1 0-4 0,-3 0 0-1,-2 0 0 2,1 0 3-2,2 0-3-1,-3 0 1 2,-2 0-1 2,5 0 2-4,4 0-1 2,-2 0 0-2,-1 0 0 1,3 0-1 2,-10 0 0-3,-1 0 0 2,2 0 0 2,0 0-1-4,-1-5 0 2,2 2 2-3,2-2-1 6,-4 1 0-6,5 4-1 3,10 0 1 1,-1 0-1-3,-2 0-1 1,0 0 1 1,-8 0 1-2,1 0-1 3,-6 0 0-1,1 0-1 0,1 0 2-3,-2 0-1 3,-1 0 3 1,1 0-5-1,2 0 5-2,11 0-5 2,-4 0 5 0,5 0-5 0,1 0 2-2,-3 0 0 1,1 0 0 1,-4 0 1 1,-5 0-2-3,-2 0 3 1,-5 0-3 2,0 0 2-1,-3 0 1-2,-5 0-2 2,-2 0-1-1,-1 0 1-1,-3 0 0 3,-4 0 2-1,4 0-1-1,-3 0-2 0,0 0 1 1,-2 0-2-1,-1 0 3 2,0 0-1-3,1 0 0 2,-6 0 2 0,-1 0-2-1,3 0-1 0,-3 0 1 1,-6 0 0 0,8 0 0 0,-9 0 0-2,-2 0 0 2,2 0 0 1,1 0-2-2,-1-5 1-1,8-20-2 2,-6-12 0 0,-3-7-1 0,-2 1 1 0,0 1-6 0,3 8-3 0,5 12-12 0,4 10-13-4,4 11-18 4,1 1-36 0,15 0-85 1,-20 4-74-4,14 19-336 3</inkml:trace>
    </iact:actionData>
  </iact:action>
  <iact:action type="add" startTime="19150">
    <iact:property name="dataType"/>
    <iact:actionData xml:id="d1">
      <inkml:trace xmlns:inkml="http://www.w3.org/2003/InkML" xml:id="stk1" contextRef="#ctx0" brushRef="#br0">23578 8451 289 0,'0'0'214'6,"0"0"-111"4,0 0 8-7,0 0-15 7,0 0-45-4,0 0 0 2,0 0 6-2,-31 30 0 2,31-16-13 0,0 2-5 0,-5 6-5-2,1-3-10 2,4 2-9 1,0 3-2-2,0-4-6 3,0-3 0-6,0-2 1 4,0-6-6 0,0-3 5-1,0-4-2 1,0 2 1-1,0-2 2 3,4 0 6-6,5 5-4 5,1-2-3-2,3 0 3 1,0 0-4-2,3-3 1 3,3 3-2-2,4 1 4 1,3 0-6 0,-1-3 9-2,2-3-5 2,2 0 2 0,2 0-3-1,2 0-1 4,6 0 3-4,2 0-2 1,2 0 5-3,1 0 0 3,-2 0 0 0,3 0-1 2,-5 0-1-7,0 0-5 6,-6-3 0-1,4-7 3 1,-2 8-4-2,1 2 6-1,2 0-1 2,-2 0 4 0,-2 0 0-2,4 0-2 1,-5 0-2 1,6 0-2 0,1 0-3-3,1 0-1 4,0 0 0-1,3-4-1 0,-2 1 0-2,-4-5-1 2,-2 6 0 0,-4 2 0 2,-1 0 4-5,3 0-2 3,-2 0 3 4,3 0-2-6,5 0-2 1,-5 0 1-2,3 0 1 2,-4 0-3 0,3 0 0 1,1 0 0-1,-1-3 0 1,-4-2 1 0,4-3-1-2,-2 2 2 2,5 0-2-1,-3 3 1 2,-2 1-1-3,0-2 0 1,2 4 0 2,-8 0 1-1,2-2 0-2,-7-1 1 2,4 3-2 0,-5-3 1 0,7 3 0-2,-2 0-1 2,1 0 1 0,-2 0 2 0,-2 0-2-2,1 0 5 1,-1 0-1 2,2 0-2-1,-5 0-2 0,0 0 2-2,3 0-1 2,-5 0 0 0,2 0 1-2,-3 0-3 2,5 0 3 0,-2 0 0-1,3 0 0 0,-3 0-1 1,1 0 0 0,0 0 1 0,-4 0-2-2,7 0 0 2,-4 0 0 0,-1 0 0 2,-1 0-1-4,-2 0 3 2,6 3-2-2,-5 2 0 3,8 1 1-2,-5-3 0-1,6 0 1 1,-9 0 1 2,5-3-4-3,1 0 0 2,-4 0 2-1,1 0-2 2,-2 0 1-3,0 0-2 2,-2 0 3 0,4 0-3 0,-6 0 3-2,6 0-2 2,-2 0 0 0,2 2 1-1,-1 2 0 2,1-2-1-3,0 0 1 2,3 2 0-1,5 1-1 2,-2-5 0-4,2 3 0 3,3-1 2 1,1 1-3-3,-6-3 2 4,7 0-1-3,-3 0 1 1,0 0-2-2,-2 0 2 2,-4 0-1-1,2 0 0-1,-1 0 0 2,7 0 0 1,-3 0 0-2,4 0 0 1,2 0 0 0,-4 0-1-3,-2 5 1 4,2-5 0-1,-3 0 0-1,0 0-1 0,-4 0 1 1,4 0 0 1,-4 0 0-4,2 0 0 3,-1 0 0 0,1 0 1 1,-6 0-1-4,2 0 0 4,-5 0 0-2,3 0 0 2,-4 0 0-4,3 0-1 3,-3-5 1 0,-2 5-1 0,3 0 2-3,-1 0-1 4,-1 0 2-1,-2 0-2 0,4 0 0-3,-3 0 0 4,1-3-1-1,2 3 1 0,-4 0 1-2,1-2 0 2,-1 2-2-1,0-3 2 2,4 1-2 1,-5 2 1-5,2-7 0 2,2 7 0 1,-1-2 0-2,0 2-1 2,-9-2 2 1,0 2-2-2,-2-4 0 1,-4 4 1-1,-3-2-4 1,1-4 4 1,4 3-2-2,-1-8-1-2,-1-3 0 3,0-8 0 2,-2-6 2-6,-1-6-3 5,0-3 3-3,0-1-4 4,0 3 0-5,0 4-2 6,0 11-5-4,0 7-10 1,0 7-11-4,0 6-12 4,0 0-25 0,0 0-67 0,0 14-130 0,0 13-344-2</inkml:trace>
    </iact:actionData>
  </iact:action>
  <iact:action type="add" startTime="34712">
    <iact:property name="dataType"/>
    <iact:actionData xml:id="d2">
      <inkml:trace xmlns:inkml="http://www.w3.org/2003/InkML" xml:id="stk2" contextRef="#ctx0" brushRef="#br0">11546 18267 492 0,'0'0'244'6,"0"0"-105"2,0 0-39 0,0 0-37-3,0 0-12 3,0 0 16 0,0 0 13 0,0 0-11-2,0 0-19 2,25 106-8 0,-23-64-11 1,-2 0-6-4,5-2-10 4,-2-4 3-2,0-6-6 1,-3 2-1 1,3-7-2-4,-3-5-3 3,2-5 3 0,3-5-5-2,-5 4 7 2,0-2-5 1,0-1-2-2,0-4-1-1,0 0-1 4,0-7-1-4,0 0 0 2,0 0 1-1,0 0 1 2,0 0 8-3,0 5 2 2,3 7 5-1,0-9-9 0,-2 2-4 1,2 1 1 0,3-6 2 0,-3 0 3-2,1 0-4 3,3 0 6-2,9 0-4 2,4 0-3-4,11 6-3 4,2-6 5-2,5 0-1 2,-2 5 2-4,-3-5 6 3,4 0 2 2,-2 2-1-1,1-2-10-3,3 0 4 1,-6 0-3 2,8 0 3-4,-2 0-3 4,-3 0 3-1,6 0 0 0,-7 0-3-3,7 0 1 4,2 0-2-2,-4 0 3 1,4-2-5-1,-2-3 7-1,-5 5-3 2,4 0 0 0,-5-6-1-3,2 0-4 4,0 6 0-1,-4-8 1 0,0 3-1-2,0-2-2 2,0-5 4 0,-1 11 0 0,0-3 3-2,-2 2-3 2,1-4 5 0,-5 6-3-1,1 0-2 0,1 0 0 1,-2-5-2 0,7-1 3 0,-4 3-5-2,4 0 2 2,-1 1-2 2,0-3 3-4,-4 5-3 0,-1-7 1 2,-1 1 2 0,2 2-4 0,-1 0 4-2,2-2-1 2,6 6-1-1,-5 0-1 2,-1 0 2-3,1-5-2 2,2 5 1 0,-2 0-1 0,0 0-1-2,-2 0 2 2,3 0 0 0,-4 0-3 0,-2 0 2-2,-6 0 2 2,-10 0-3 0,3 0 3 0,-2 0-1-2,-6 0-2 4,3 0 0-5,-5 0 1 4,1 0-1-3,2 0 1 4,-3 0 0-5,1 0 0 2,-4 0-1 1,4 0 0 2,-1 0 1-4,0 0 2 3,-3 0-3-4,0 0 0 5,0 0 1-4,0 0-1 2,0 0 0-2,0 0 0 4,7 0-5-4,4-30 1 2,4-26 1 1,-1-21 3-4,-3-9 0 3,-2 4 0 0,-6 6-1-1,-3 14 2-1,0 10-2 3,0 17 1-1,0 16-1 0,0 6-3-1,0 13-8 0,0 0-48 1,0 0-80-2,0 0-63 2,0 18-101 0,0 9-410 0</inkml:trace>
    </iact:actionData>
  </iact:action>
  <iact:action type="add" startTime="36772">
    <iact:property name="dataType"/>
    <iact:actionData xml:id="d3">
      <inkml:trace xmlns:inkml="http://www.w3.org/2003/InkML" xml:id="stk3" contextRef="#ctx0" brushRef="#br0">27675 18284 286 0,'0'0'529'7,"0"0"-367"2,0 0-34-2,0 0-64 2,0 0-45-3,0 0 0 1,0 0 20 2,0 111 11 0,0-66-3-4,0-3-5 2,0-2-8 1,0 1-8 0,0-1 1-2,0-3-11 3,0-5 8-2,0-8-12 1,0-4 2-2,0-3-1 3,0-3 2-2,0-3 1 1,0-5 1-2,0 3 0 2,0-4-4 0,6 7 1 2,-3-5-5-5,1 10 4 2,0-9-8 2,-1 5 1-2,3-4-4-1,-2 1 3 4,2 1 2-4,-4-5-1 0,-2-3-2 2,2 7 0 0,4 2 1 0,-3 2-5 1,-3 2 3 1,3-6-2-3,-3 0-1-1,1-3 1 1,2-5-1-1,-3-2 2 2,5 0-1 0,-5 0 1 1,0 0-2-4,0 0 10 5,0 0 7-4,3 0 2 0,-3 0-4 3,5 0-3-2,3 3 2 0,2 5-7 1,4-8 1 0,5 6-7-1,7-6 5 1,2 0-4-1,4 0 3 0,-3 5 0 2,10-5 3-2,-1 0 1 2,1 0 0-4,1 0-1 4,8 0-3-2,4 0 1 1,0 0-6-2,4 0 4 2,-3-5-3 0,-5-1 2-2,1-5 5 5,-5 9-2-5,-1-5 5 1,-2 2-2 2,2 5 2-4,1 0-5 3,1 0 1 0,7-5-3 2,-3 5-1-4,12-10-2 1,-7 10 1 0,7 0 3 2,-1-5-3-4,0 5 3 5,1-5-3-4,-5-1-1 0,-8-3 0 6,-3 4 1-8,-1 0-2 5,-4-2 2-2,4 2 0 0,-4-3-2 1,4 2 1-2,-2-5-1 3,1 1 0-3,-5 6 1 3,0-1-1-2,-5-8 0 1,3 9 1-2,-2 0 0 3,8-1-2-2,-11-1 1 2,9 0 0-4,-7-1-1 5,-1 7 2-4,0-7-3 0,-12 2 2 2,3 5-1-1,-1 0 1 2,-10 0-1-1,-4 0 1 0,4 0-1-2,-8-5 1 2,-1 5 0 0,1 0 1-2,-4-7-1 2,0 7 0 0,0 0 0 0,0 0-2-2,0 0 0 2,0 0 1 0,0 0-4 0,0-2 1-2,0 2 3 2,0-11-6 0,0-9 2 0,0-11 5-2,0-16-1 2,0-5 3 2,0-5-3-5,0-7 3 1,0 3-2 4,0-7 0-3,-4 18 1 1,0 5-4-2,1 15 6 2,-4 4-4 1,2 7 1-1,5 2 0-3,0-3 1 4,0 3-1 0,-1 2 0-3,1 10 0 0,0-3 0 2,0 4-1-1,0 2 0 2,0 2 2-3,0 0 0 4,0 0 0-4,0 0-2 2,0 0-4-2,0 0-22 2,-7 0-25-1,1 0-35 2,-12 2-49-3,10 10-75 2,-4 8-231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2:17:43.544"/>
    </inkml:context>
    <inkml:brush xml:id="br0">
      <inkml:brushProperty name="width" value="0.05292" units="cm"/>
      <inkml:brushProperty name="height" value="0.05292" units="cm"/>
      <inkml:brushProperty name="color" value="#FF0000"/>
    </inkml:brush>
  </inkml:definitions>
  <iact:action type="add" startTime="4564">
    <iact:property name="dataType"/>
    <iact:actionData xml:id="d0">
      <inkml:trace xmlns:inkml="http://www.w3.org/2003/InkML" xml:id="stk0" contextRef="#ctx0" brushRef="#br0">13172 3366 833 0,'0'0'318'2,"0"0"-156"54,0 0-48-55,0 0-43-1,0 0-34 0,0 0 3 0,0 0 0 0,181 45 7 0,-107-45 3 0,16 0 4 65,19 0 0-65,14 0 0 0,6 0-7 0,9-6 6 0,10 0-12 1,5 1-9-1,11-3-32 0,-3 3 0 75,-9-4 0-73,2-5 0-2,-2 0 0 0,0-3 0 0,2 0 0 1,-8-3 0-1,-1 2 0 0,-7-2 0 0,-2 3 0 0,1 2 0 0,-3 4 0 66,-7 5 0-66,-13 1 0 0,-14 5 0 0,-13 0 0 0,-6 0 0 0,2 0 0 0,-9 0 0 0,-10 0 0 0,-17 0 0 63,-10 0 0-63,-10 0 0 0,-11 0 0 0,-6 0 0 1,-4 0 0-1,-5 0 0 0,11 0 0 0,-8 0 0 3,12 0 0 54,-4 0 0-57,0 0 0 0,-4 0 0 0,-5 0 0 0,-3 0 0 0,0 0 0 0,3 0 0 65,-3 0 0-65,0 0 0 0,0 0 0 0,0 0 0 0,0 0 0 0,0 0 0 0,0 0 0 0,0 0 0 0,0 0 0 62,0 0 0-62,3 0 0 0,-3 0 0 0,4 0 0 0,-4 0 0 0,0 0 0 1,0 0 0-1,0 0 0 61,0 0 0-61,-21 0 0 0,-42 0-95 0,27 8-142 0,-18 9-144 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2:20:33.282"/>
    </inkml:context>
    <inkml:brush xml:id="br0">
      <inkml:brushProperty name="width" value="0.05292" units="cm"/>
      <inkml:brushProperty name="height" value="0.05292" units="cm"/>
    </inkml:brush>
  </inkml:definitions>
  <iact:action type="add" startTime="6544">
    <iact:property name="dataType"/>
    <iact:actionData xml:id="d0">
      <inkml:trace xmlns:inkml="http://www.w3.org/2003/InkML" xml:id="stk0" contextRef="#ctx0" brushRef="#br0">1778 12093 689 0,'0'0'315'9,"0"0"-155"-3,0 0-8 2,0 0-44-1,0 0-41 0,0 0 17 1,0 0 17-1,0 5 0 0,0-2-22 1,0-3-16 0,15 0-9 0,33 3-7-2,16-3-20 2,16 0-27 0,20 0 0 0,13 0 0-1,12 0 0 2,4-17 0-1,7 2 0 0,9-1 0 2,10-4 0-7,10 3 0 4,2 3 0 1,-12-3 0-2,-1 3 0 2,-11 0 0 0,2 0 0 0,0-2 0 0,-4 2 0-2,4 1 0 2,-5 3 0 0,-4-2 0-2,-1 7 0 2,-13-3 0 0,-9 4 0 0,-13 4 0-2,-7 0 0 2,-5 0 0 1,-4 0 0-2,0 0 0-1,2 0 0 2,-2-5 0 0,3-3 0 1,-3-4 0-4,2 1 0 3,-11 0 0 0,-3-1 0 0,-5 4 0-2,-10-2 0 3,-7 3 0-1,-3 2 0-1,-7 0 0-1,-2 2 0 2,-3-1 0 0,-3 2 0 0,7 2 0-2,-1 0 0 4,-2 0 0-1,4 0 0-3,1 0 0 2,2 0 0-2,-2 0 0 3,-9 0 0-1,-7 0 0-1,-10 0 0-1,-3 0 0 1,0 0 0 2,-1 0 0-4,2 0 0 3,-4 0 0 0,1 0 0 0,-8-4 0-2,0 4 0 2,-2-2 0 0,0 2 0-2,0 0 0 2,0 0 0 0,0-17 0 1,-20-14 0-4,-39-11 0 3,-22-11 0 0,-11 5 0 0,0 3 0-1,7 8 0 1,6 7 0 0,18 3 0-1,4 10 0 1,14 1 0-2,9 5 0 2,14 5 0 0,9 4 0-2,2-1 0 2,9 3 0 1,0 0 0-2,0 0 0-1,0 0 0 2,0 0 0 0,0-3 0 1,0 3 0-4,0 0 0 3,0 0 0 0,20 0 0 0,27 0 0-2,11 16 0 2,11 9 0 0,-2 2 0 0,-2-1 0-1,-8-1 0 3,-10 2 0-4,-10 2 0 1,-5 2 0 1,-8 8 0-1,-8 5 0 0,-12 10 0 1,-4 7 0-2,0 10 0 3,-11-6 0-2,-22-7 0 2,-4-8 0-4,5-9 0 3,3-8 0 0,6-9 0 0,10-14 0-2,6-5 0 5,4-5 0-5,-1 0 0 1,-2-10 0 0,3-49 0 2,3-32-82-3,0-13-85 3,0 57-167-2,0 10-329-1</inkml:trace>
    </iact:actionData>
  </iact:action>
  <iact:action type="add" startTime="7684">
    <iact:property name="dataType"/>
    <iact:actionData xml:id="d1">
      <inkml:trace xmlns:inkml="http://www.w3.org/2003/InkML" xml:id="stk1" contextRef="#ctx0" brushRef="#br0">6690 11530 619 0,'0'0'277'7,"0"0"-159"1,0 0-24-2,0 0-9 2,0 0-25 0,0 0 58 1,12-179-57-4,-12 100-14 3,0-13-10 0,-5-19 2 0,-15-10-5-2,3-9-2 19,-10-1 5-25,7 0-8 0,-3-5 3 9,6 4-7-5,4 0-3 6,-1 2-5-2,9 6 3-2,0-7 3 2,5 0-8-1,0-4 3 2,-3-3-7-2,-2 8 0 0,-3 7-7 0,-3 5 8 3,-2 7-9-5,1 5 3 4,1 5-1-2,0 3-3 1,1 4 2-2,2 2-3 2,-1 6 2 0,2-5-1-1,-2-5 1 1,-4 2-2-1,0-11-1 2,0 0 0-3,-3 2 0 2,1-1 0-1,2 6 2 1,9 2-2-1,4 6 0-1,0-1 0 4,0 14 1-3,0 4-3 1,4 13 5-2,9 13-3 3,-2 10 0-2,2 11 1 1,-8 12-3-2,0 7 4 1,3 3-1 2,-3 4-1-3,-1 0 4 4,-1 0-1-5,0 0 9 3,0 0 3-1,1 0-2-1,-4 0-1 2,0 20-11 0,0 28 3 0,0 19-3-2,-7 12 5 2,-21 10-5 0,-4 7-2 1,-5-2 2-4,3-13-3 3,-2-11 4 0,9-11-2 0,6-17 0-2,8-13 2 2,6-13-5 0,4-8 5 0,3-8-4-1,0 0 3 0,0 0-2 1,0 0 2 0,0-3 1-2,3-35-2 2,32-19 1 0,5-21-2 0,10-10 3 0,0-10-2-1,-3-1 0 0,-4 13 0 2,-15 13 2-3,-5 18-3 1,-14 20 1 1,-2 13 0 0,-7 12-1-2,0 8 2 2,0 2-2 0,0 0 2 0,0 0 0-1,0 0 0 0,0 14 5 4,10 53 8-4,23 32 1-3,21 25-15 4,3-4 0 0,-5-11 0 0,-13-16 0-2,-10-23 0 2,-16-13 0 0,-9-18 0 2,-4-9 0-4,0 2-77 0,-4-10-71 2,-12-22-111 0,3 0-150 0</inkml:trace>
    </iact:actionData>
  </iact:action>
  <iact:action type="add" startTime="9643">
    <iact:property name="dataType"/>
    <iact:actionData xml:id="d2">
      <inkml:trace xmlns:inkml="http://www.w3.org/2003/InkML" xml:id="stk2" contextRef="#ctx0" brushRef="#br0">6132 17758 1000 0,'0'0'219'10,"-187"0"-160"-7,12 0 50 4,-25 0 13 2,-5 11-47-1,11 4-29-1,10-6-15-1,14-5-20 2,22 0-8-1,24-4-3 1,31 0-45-1,48-38-86 1,45 14-94 0,32-3-202-1</inkml:trace>
    </iact:actionData>
  </iact:action>
  <iact:action type="add" startTime="10203">
    <iact:property name="dataType"/>
    <iact:actionData xml:id="d3">
      <inkml:trace xmlns:inkml="http://www.w3.org/2003/InkML" xml:id="stk3" contextRef="#ctx0" brushRef="#br0">11660 17353 944 0,'0'0'210'6,"-272"6"-10"0,102 22-49 2,-5 5-27 0,2-2-47 0,4-5-34 0,5-1-26-2,12-11-13 2,11 3-4 0,21-11-73-2,104-6-114 3,12 0-132 0</inkml:trace>
    </iact:actionData>
  </iact:action>
  <iact:action type="add" startTime="15432">
    <iact:property name="dataType"/>
    <iact:actionData xml:id="d4">
      <inkml:trace xmlns:inkml="http://www.w3.org/2003/InkML" xml:id="stk4" contextRef="#ctx0" brushRef="#br0">21467 12224 36 0,'0'0'497'5,"0"0"-324"4,0 0-89-2,0 0 1 1,0 0-12-2,0 0 1 2,0 0 15 0,0 0-2-2,0 0-12 2,0 0-10 0,0 0-17-2,0 0-7 2,0 0-5 1,20 0 11-2,3 0 7-1,16 0-2 2,3-2-7 0,18-13 0-2,9 2-5 2,12-4-4 4,19-2-4-7,11-5 7 2,10 3-5 2,3-3-2-1,2 11 0-3,-2-2-5 1,-1 6 0 5,-1 6 0-6,6 1-12 3,-2 2-15 0,1 0 0 0,1 0 0-2,-2 0 0 3,2 0 0-1,-8 0 0-3,5 2 0 3,-5 5 0 2,-4 1 0-4,-12-2 0 0,1-4 0 2,-2 2 0 0,0-4 0-2,1 0 0 2,-3 0 0 3,-1 0 0-6,-3 0 0 3,-5 0 0 0,-1 0 0 0,-5 0 0-2,-2 0 0 0,4 0 0 4,-4 0 0-3,0 5 0 1,-3 7 0-1,-4-4 0 1,-10-3 0-2,0 2 0 2,-8-6 0 0,-5 3 0-2,-8-2 0 2,-5-2 0 2,-4 0 0-3,-6 0 0-2,-4 0 0 3,-3 0 0 0,-6 0 0-2,-5 0 0 2,-4 0 0 2,-5 0 0-4,-4 0 0 2,0 0 0 0,0 0 0-2,0 0 0 4,0 0 0-4,-18-2 0 3,-36-37 0-4,-33-18 0 4,-27-14 0-2,-14-7 0-1,-1-3 0 2,4 7 0 2,18 12 0-3,13 13 0-1,18 10 0 2,24 13 0 1,12 8 0-5,12 10 0 4,21 8 0 2,0 0 0-4,7-3 0 3,0 3 0-2,0 0 0-1,0 0 0 3,42 3 0-4,23 32 0 6,28 9 0-6,14 6 0 3,5 6 0 1,3 4 0-2,-4-4 0 0,-23-4 0 1,-11-3 0 0,-25-7 0-2,-17-7 0 2,-15-5 0 1,-11 4 0-3,-9 8 0 0,0 8 0 2,-36 13 0 1,-14 1 0-4,-9-2 0 4,-1-7 0 0,4-6 0-2,4-13 0 0,8-16 0 2,11-10 0-2,10-10 0-1,5 0 0 0,15-39 0 4,3-42-44-4,14-20-124 2,16 51-44 0,11 6-187 0</inkml:trace>
    </iact:actionData>
  </iact:action>
  <iact:action type="add" startTime="16572">
    <iact:property name="dataType"/>
    <iact:actionData xml:id="d5">
      <inkml:trace xmlns:inkml="http://www.w3.org/2003/InkML" xml:id="stk5" contextRef="#ctx0" brushRef="#br0">26214 11642 606 0,'0'0'203'6,"0"0"-55"-1,0 0-61 6,0 0-23-6,0 0-7 3,0 0 6 0,0 0-2 0,11-136-18-2,-11 38 26 2,0-19-19 0,-4-14-23-2,-3-19 5 2,-1-10-10 0,4-8 6-2,-3-10-9 2,1-2 5 4,-1 6 0-6,4 5-10 1,1 12 4 2,2-2-3-4,0-4-3 4,0-4-4-2,0 4 3 4,0 5-3-6,0 7-1 1,-11 10-2 3,-5 1 0-2,1 5-4-1,-2 6-1 3,-6-4 0-3,5 11 1 4,5 5-1-5,3 13 2 2,10 15-2 0,0 5 2 0,0 8-1 3,0 14-1-3,0 15 1-2,0 10-1 4,0 10 2-2,5 14-1 2,-2 2 0-2,-3 9 6 2,2-2-1-4,0 2 6 3,1-1 0 1,1 1-6-2,-4-2-2-1,4 1-4 2,-4 3 0 1,0 0 0-4,0 0 1 3,0 0 1 0,0 37 3-2,-18 34 5 3,-27 21 7 0,-7 17-5-3,-5 4-6 2,0-3 0-1,1-8-5 0,4-21 1 2,8-14-2-3,4-16 1 5,11-18-1-6,8-14-1 2,17-9 1 2,1-10 0-4,3 0 0 3,0 0-4 3,0-32 2-6,31-27-1 2,15-23 0 0,5-6 1 1,5-3 1-2,1 4 1 2,-9 11 0 0,-3 12 0 0,-11 12 0-2,-9 14-1 4,-9 12 3-3,-10 13-3 2,-2 6 2-3,-4 7 0 3,0 0 2-4,0 0 12 3,0 34 10 1,6 30 3-4,8 30 4 4,10 5-26-2,3 6 4 1,2-6-5-2,-1-14-1 3,3-16-3-2,-2-7-2 0,-2-13-22 0,2-10-49 2,0-9-39-1,23 9-78-3,-32-27-60 5,8 16-183-3</inkml:trace>
    </iact:actionData>
  </iact:action>
  <iact:action type="add" startTime="18026">
    <iact:property name="dataType"/>
    <iact:actionData xml:id="d6">
      <inkml:trace xmlns:inkml="http://www.w3.org/2003/InkML" xml:id="stk6" contextRef="#ctx0" brushRef="#br0">25640 17477 990 0,'0'0'204'7,"-197"-12"-93"-1,40 5 49 4,-15-8-67-3,-5 3-24-2,7-1-21 3,6 4-31 1,19 6-14-4,21-7-3 3,31 1-58 2,49 6-88-4,44 0-129 0,40 3-314 4</inkml:trace>
    </iact:actionData>
  </iact:action>
  <iact:action type="add" startTime="18614">
    <iact:property name="dataType"/>
    <iact:actionData xml:id="d7">
      <inkml:trace xmlns:inkml="http://www.w3.org/2003/InkML" xml:id="stk7" contextRef="#ctx0" brushRef="#br0">31661 17544 579 0,'0'0'424'3,"0"0"-214"3,0 0-47 5,0 0-92-6,-281 0-34 3,36 12 67-2,-29-4 13 4,-10-8-41-3,21 0-40 0,27 0-15 3,38 0-16-4,22 0-5 2,28 0-49 1,47 0-119-2,101 0-55-1,3 5-161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9T07:24:36.922"/>
    </inkml:context>
    <inkml:brush xml:id="br0">
      <inkml:brushProperty name="width" value="0.05292" units="cm"/>
      <inkml:brushProperty name="height" value="0.05292" units="cm"/>
      <inkml:brushProperty name="color" value="#7030A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00B050"/>
    </inkml:brush>
  </inkml:definitions>
  <iact:action type="add" startTime="8690">
    <iact:property name="dataType"/>
    <iact:actionData xml:id="d0">
      <inkml:trace xmlns:inkml="http://www.w3.org/2003/InkML" xml:id="stk0" contextRef="#ctx0" brushRef="#br0">3159 4538 221 0,'4'-3'155'10,"-1"-1"-115"-5,-3 4 6 1,-7 0 3 2,11 0-16 0,-1-1-3 1,-3 6 3-4,0-5 16 3,5 0 3 0,-3 0-7 0,-4 13 15-2,2 2-8 2,0 66-13 0,-2 60-25 0,6 25-3-2,5 25 2 4,6-2 3-1,-5-27-9-1,-3-2 5-3,-1-36 0 4,-6-28-5-2,3-34 1 2,-12-32-7-1,9-16 6-3,0-7-5 2,6-7 0 1,-6-7 0-1,3 0-2 0,-3-3-1 0,3 3-1 2,5-100 2-3,-8-67 0 2,-7-37 0 0,0-16 1 1,-6-39-2-2,-10-11 2-1,5 29-1 2,2 40 0 1,0 21 0-4,0 46 0 3,8 50 2 0,8 51-1 0,0 35-1-2,-8 10 3 2,8 2-2 0,-8 10-1 0,3-6 0-2,-2 90 0 2,-4 48 0 0,22 45 0 0,-8 15 0-2,6 26 0 2,11 32 0 0,0-6 0 0,1-10 0-2,-17-18 0 2,8-53 0 0,-17-54 0 0,-2-45 0-2,3-36 0 2,-1-41 0 0,5-8 0 0,0 1 0-2,0-4 0 2,9-38 0 1,3-76 0-1,-4-50 0-3,-14-46 0 4,2-14 0-1,-12-8 0-1,-7-5 0-1,6 19 0 2,-2 32 0 0,7 23 0 0,9 27 0-2,-7 22 0 2,3 37 0 0,4 23 0 1,3 24 0-4,0 26 0 3,-3 14 0 0,3-6 0 0,3 6 0-2,-6 10 0 4,3 8 0-4,-14 80 0 2,9 47 0-1,14 43 0 2,1 34 0-2,0 23 0 0,9-7 0 1,-10-16 0-1,-3-51 0 1,-12-31 0-1,6-42 0-1,-9-27 0 2,6-35 0 0,0-33 0 1,6-24 0-2,1 18 0-1,-1-12 0 2,10-59 0 0,8-58 0 0,-18-44 0-1,-2-20 0 0,-1-26 0 2,0 7 0-1,-17 16 0-3,1 19 0 3,7 24 0 1,-3 30 0-3,5 34 0 1,3 27 0 2,1 20 0-2,3 2 0-1,-3 21 0 2,6 10 0 1,-9-7 0-2,-4 19 0-1,13-3 0 2,-3-7 0 0,-3 16 0 0,6-11 0-2,-7 4 0 2,-8 18 0 0,-29 27 0 1,14 19 0-3,-25 16 0 2,7 16 0-1,-7 19 0 1,11-11 0-2,-7 8 0 2,15-36 0 1,2-14 0-1,15-30 0-3,21-30 0 3,-5-4 0 0,0-8 0 1,7 1 0-4,-3 5 0 3,11-50 0 0,38-37 0 1,-6 2 0-3,17-9 0 3,-2 6 0-3,-14 22 0 2,5-13 0-2,-9 5 0 2,-5 3 0 1,-17-2 0-2,1 21 0-1,-7-2 0 2,-3-7 0 0,-3 28 0-2,-10 29 0 2,2 12 0 2,-4-6 0-4,-12 0 0 2,18 0 0-2,-8 10 0 2,18 38 0 0,11 59 0 0,24 19 0-2,-5-12 0 2,0 21 0 0,6-13 0 0,-8-20 0-2,-13-25 0 2,-13-32 0 0,-6-21 0 0,-10-27 0-2,6 1 0 2,-6-5 0 0,0-1 0 0,0 4 0-2,-6-1 0 2,12 3 0 0,-40-82 0-2,-22-25 0 2,-24-18 0 0,6 3 0 0,3 17 0-2,12 40 0 4,15 33 0-4,15 5 0 2,29 35 0 0,-4-8 0 0,8 4 0-2,-4-2 0 2,-4 0 0 0,8 0 0-2,-8 0 0 2,8 4 0 0,-8-4 0 0,-32 64 0-2,5-16 0 4,-2 14 0-2,-18 27 0 2,-3 17 0-8,1 0 0 8,-2 8 0-4,0-21 0 3,11-19 0-4,6-26 0 3,7-14 0 0,23-27 0 0,4-9 0-2,4-1 0 2,7-3 0 0,-7 0 0 0,5 4 0-2,40-63 0 2,5-1 0 0,31-28 0 0,4 3 0-2,7-10 0 2,5 4 0 0,-30-1 0 0,-13 19 0-2,-14 14 0 2,-9 5 0 2,-11 7 0 2,-8 8 0-11,-8 28 0 8,-7 12 0-3,6 5 0 2,-6 11 0-1,2-11 0 0,-2 6 0 1,3 5 0 0,-13 77 0-2,23 21 0 2,13 7 0 0,5 13 0 0,15 2 0-2,6 7 0 2,-8-18 0 0,-11-31 0 0,-1-29 0-2,-24-39 0 2,-1-25 0 0,-11-1 0 0,10 0 0-2,-3-5 0 4,0 3 0-4,-3 4 0 2,-7-61 0-2,-37-58 0 4,-24-26 0-4,-7-19 0 2,-12 7 0-2,15 26 0 4,7 34 0 0,24 45 0 2,28 32-5-11,12 23-81 12,1 0-25-12,-3 0-71 6</inkml:trace>
    </iact:actionData>
  </iact:action>
  <iact:action type="add" startTime="11623">
    <iact:property name="dataType"/>
    <iact:actionData xml:id="d1">
      <inkml:trace xmlns:inkml="http://www.w3.org/2003/InkML" xml:id="stk1" contextRef="#ctx0" brushRef="#br0">19178 4726 413 0,'7'-22'110'10,"-4"14"-36"-5,10 10-11 3,-16-2-4-2,10 3-6 2,-11 0 2 0,1 3-6 0,-1 27-7-2,-12 53-21 2,3 36 3 0,13 47 1 0,0 31-5-2,0 30-5 4,13 31-15-1,3-22 0-3,-5-19 0 3,-4 1 0-3,-7-32 0 2,-14-49 0 0,10-50 0 0,-6-44 0-3,-4-36 0 4,14-10 0-1,3-7 0-3,2 4 0 2,-5-18 0 3,7-71 0-2,-4-46 0-3,-13-40 0 2,-8-34 0 1,-2-13 0 0,-16-32 0-2,-3-43 0 2,4 27 0 0,13-2 0 0,2 48 0-1,5 61 0 2,15 64 0-3,8 57 0 0,-1 29 0 4,-7 19 0-4,-2 2 0 2,2-2 0-2,0-1 0 4,-5 29 0-3,7 91 0 0,7 51 0-1,11 44 0 2,8 30 0 0,4-3 0 0,-23 18 0 0,4-26 0-2,-19-68 0 2,-6-23 0 0,1-11 0 0,-7-41 0-2,4-38 0 2,11-18 0 2,-3-30 0-4,6-7 0 0,-4-4 0 2,11-2 0 0,13-29 0 0,16-53 0-2,-15-40 0 2,-1-22 0 0,-16-46 0-2,1-55 0 4,-10-30 0-4,4 14 0 2,-5 28 0 0,-11 68 0-2,12 61 0 2,3 48 0 0,6 39 0 0,-8 23 0-2,11 7 0 2,-12 1 0 0,-11 76 0 0,6 93 0-2,20 48 0 2,-5 26 0 0,11 13 0 0,-6 16 0-2,3-47 0 2,-3-32 0 0,-14-22 0 1,-8-47 0-4,8-68 0 3,-1-40 0 0,5-28 0-2,-8-1 0 2,25-12 0 0,9-87 0 0,12-57 0 0,1-33 0-2,-6-33 0 2,-5-54 0 1,-15-17 0-2,-29 20 0-1,2 5 0 2,-14 50 0 2,-11 44 0-4,8 64 0 0,18 84 0 2,12 38 0 0,1-5 0 0,-9 9 0-2,-11 57 0 4,-13 88 0-4,25 64 0 0,21 55 0 2,-4 29 0 0,16 22 0 0,7-6 0-2,-13-75 0 4,-22-32 0-4,0-64 0 2,-19-61 0 0,7-47 0-2,11-35 0 2,4-14 0 0,7 0 0 0,2-93 0-2,6-71 0 2,11-56 0 2,-8-19 0-3,-13-78 0-2,-17 7 0 4,-12 33 0-1,-13 66 0-1,14 101 0-1,3 85 0 2,23 29 0 0,-8 11 0-2,3-2 0 4,-9 52 0-4,6 21 0 2,-3 14 0 0,3 19 0-2,13 28 0 2,4 21 0 0,4 27 0 0,7 3 0-2,-9 7 0 2,10-34 0 0,-8-11 0 0,-19-3 0-2,6-11 0 2,-3-12 0 0,-8-2 0 0,3-35 0-2,2-7 0 2,-5-21 0 0,4-15 0 0,-9-24 0-2,13-13 0 4,0-9 0-3,1 0 0-2,2 0 0 5,-7-3 0-4,5 1 0 2,-2-2 0 0,-2-9 0-2,-26-52 0 2,-22-19 0 0,14-15 0 1,-15-11 0-4,-14 3 0 3,-3 4 0 0,-8-4 0 0,3 22 0-2,15 27 0 2,8 14 0 0,16 22 0 0,23 14 0-1,8 3 0 2,4 8 0-3,2-3 0 2,0 0 0-2,-4 0 0 2,4 2 0 0,4-7 0-2,-3 8 0 4,22 16 0-4,27 26 0 2,9 17 0 0,10 22 0-2,-2 23 0 2,8-2 0 0,-10 1 0 3,-3-13 0-8,-8-6 0 5,-28-30 0 0,-5-30 0 0,-13-10 0-1,-7-20 0 2,-2-1 0-3,-1-1 0 2,3 0 0-2,-3 2 0 4,16-25 0-4,21-23 0 0,0-27 0 4,2-29 0-4,-4-24 0 2,6-32 0-1,-8-23 0 2,13 17 0-3,-5-1 0 3,-2 15 0-1,-1 56 0-2,-25 68 0 1,-7 31 0 1,-12 11 0 2,6-14 0-5,-4 6 0 2,-5 37 0 3,-16 46 0-4,-7 18 0 0,12 12 0 2,-23-1 0 0,-5 7 0 0,4 14 0-2,-9 13 0 2,-1-10 0 0,0-10 0 0,8-31 0-2,2-19 0 5,5-32 0-6,15-18 0 1,8-21 0 4,13-11 0-4,-1 3 0 2,8-5 0 0,-17-10 0-1,-7-26 0 0,-12-41 0 2,3-11 0-2,-3 0 0-1,-10-9 0 2,-2 11 0 0,-6 12 0 0,-3-3 0-2,1 25 0 2,9 3 0 2,14 24 0-3,13 16 0-2,16 6 0 3,0 6 0 0,0 9 0 0,0-9 0 0,4 2 0-2,-8 8 0 2,8-16 0-2,5 35 0 3,18 14 0-2,23 21 0 2,6 13 0-2,8 20 0 0,3-1 0 0,2 1 0 1,-14-22 0 0,2-5 0-2,-14-23 0 3,-4-10 0-2,-24-12 0 1,5-3 0-2,-8-20 0 2,-12-3 0 2,4-3 0-4,0-5 0 0,43-26 0 2,18-20 0 0,3-37 0 0,25-19 0-1,11-36 0 0,-4-16 0 2,0 8 0-4,-42 16 0 6,-18 31 0-6,-16 29 0 3,-8 44 0 0,-13 26 0-2,-3 17 0 2,-3-1 0 0,3 1 0 0,-9-6 0-2,-11 64 0 2,-45 21 0 0,13 22 0 0,-22 13 0-2,-3 9 0 2,26 24 0 0,-23-4 0 0,15-12 0-1,-11-16 0 0,18-2 0 1,-3-28 0 0,17-34 0-2,6-23 0 4,18-21 0-4,8-15 0 0,10 2 0 3,-8-11 0-2,10 5 0 1,1-11 0-2,-11-53 0 2,1-23 0 0,-3 1 0 0,12 13 0 0,-3-3 0-2,-6 3 0 2,-12 18 0 0,-1 10 0 0,9-2 0-2,-9 16 0 2,3 0 0 1,6 1 0-2,-6 0 0-1,3 4 0 4,-6-15-98-4,7-9-142 0</inkml:trace>
    </iact:actionData>
  </iact:action>
  <iact:action type="remove" startTime="16281">
    <iact:property name="style" value="instant"/>
    <iact:actionData xml:id="d2" ref="#d0"/>
  </iact:action>
  <iact:action type="add" startTime="16301">
    <iact:property name="dataType" value="strokeEraser"/>
    <iact:actionData xml:id="d3">
      <inkml:trace xmlns:inkml="http://www.w3.org/2003/InkML" xml:id="stk2" contextRef="#ctx0" brushRef="#br1">9950 9408 319 0,'-21'3'42'124,"4"-8"-40"-124,-9-7-2 0,-12-21-11 0,11 13-89 0</inkml:trace>
    </iact:actionData>
  </iact:action>
  <iact:action type="remove" startTime="17082">
    <iact:property name="style" value="instant"/>
    <iact:actionData xml:id="d4" ref="#d1"/>
  </iact:action>
  <iact:action type="add" startTime="17086">
    <iact:property name="dataType" value="strokeEraser"/>
    <iact:actionData xml:id="d5">
      <inkml:trace xmlns:inkml="http://www.w3.org/2003/InkML" xml:id="stk3" contextRef="#ctx0" brushRef="#br1">26229 10161 326 0,'5'7'92'8,"-10"-14"-74"-3,-1 14-18 1,-20-2-15 3,-1 25-59-4,25 13-149 3</inkml:trace>
    </iact:actionData>
  </iact:action>
  <iact:action type="add" startTime="19627">
    <iact:property name="dataType"/>
    <iact:actionData xml:id="d6">
      <inkml:trace xmlns:inkml="http://www.w3.org/2003/InkML" xml:id="stk4" contextRef="#ctx0" brushRef="#br2">4291 4395 236 0,'3'0'164'7,"-3"5"-96"0,4-5-19 0,-4-2-10 0,-3 2-17 0,2 0-2 0,5 0 2 2,2 2 9-1,0 2 8-2,-6 7 3 1,0 60 7 2,-3 65 1-2,3 54-26 0,3 39 3 0,6 24-7 1,-7-17-8 4,-16-2-1-8,1-21-4 4,-6-45-1-1,7-1-2 1,-8-22-3-2,7-40-1 3,10-58 0-2,0-38 1 2,2-9 0-4,-3-5-2 3,9-7-1 0,21-84 2 0,-18-50-1-2,0-7 1 4,4-27 0-4,-22-48 1 2,5-18-2-2,-10-15 1 2,1-8 0 0,-1 19-1 0,-6 33 1-2,7 47 0 2,1 34 0 0,0 27 0 0,5 32 0 0,1 57-1-1,12 23 3 0,-5 8-2 1,0-13 1 0,-8 6 3-2,11 36 4 2,-16 83 9 0,20 35-3-2,6 34-11 2,0 24 1 0,5 40 1 0,5 3 0 1,-3-15 1-4,-5-5 2 3,-11-63-6 0,-10-35 1 0,3-38-3-2,-12-39 0 2,10-27 0 0,1-37 1 0,4 0-2-1,4-13-2 0,9-23 2 2,15-60-5-2,-17-40 5-1,17-40 1 2,-24-23 0 0,9-23-1 0,-13 5 1-2,-7-20 0 2,-2 34-1 0,8 28 1 1,-9 40 0-4,4 31-1 3,-1 23 1 0,2 36 0 0,-3 39 0-2,3 15 1 2,5-7-1 0,-3 7 0 0,-17 69 1-1,4 85 0 0,29 56 6 2,-6 18-6-2,12 10 4-1,-17-36-5 2,9-3 0 0,-6 9 0-2,2-54 0 2,-10-23 0 0,-6-44 0 0,-4-14 0 0,3-33 0-2,15-46 0 2,-5-10 0 0,2 7 0 0,3-54 0-2,15-60 0 2,-1-51 0 0,-9-43 0 0,-3-65-1-1,-7-9 2 0,-13-48-3 1,-4 33 2-2,-16 68-1 2,-4 58 1 0,7 31 0 0,15 41 0-2,2 52-1 2,13 47-1 0,-13 2 4 0,16 4-2-2,-6-3 1 2,3 16 0 0,-23 94 1 0,29 53-2-2,11 22 0 2,6 21 0 0,8 11 0 0,-6 4 0-2,4-4 0 2,-6-12 0 0,-10-11 0 1,-6-20 0-4,-3-33 0 3,-4-26 0 0,-11-25 0 1,2-1 0-4,2-35 0 4,2-21 0-2,-5-21 0 1,7-15 0-2,3-4 0 2,0 8 0 0,0-8 0 0,-11 13 0-2,20-7 0 2,-18 7 0 0,9-14 0 0,0 5 0-2,0 0 0 2,0-4 0 0,0 10 0 1,0-6 0-4,0-2 0 3,0 2 0 0,-2-4 0 1,-12-20 0-4,-35-36 0 5,-8-26 0-3,-7-5 0 1,-23-5 0-2,13 7 0 1,12 13 0 1,14 14 0 0,2-5 0-1,11 36 0 3,22-6 0-3,1 17 0-1,12 10 0 0,5-22 0 2,6 12 0 0,-2 17 0 1,-5 1 0-3,-4-6 0 1,-1 13 0 3,13 0 0-2,37 29 0-2,-4 0 0 2,7 28 0 1,2 3 0-1,2 14 0-2,5-4 0 2,3 21 0 0,-11-5 0 1,-5 12 0-3,-7-11 0-1,-9-2 0 3,4-13 0 0,-29-32 0-1,3-35 0 1,-15-10 0-2,7 0 0 3,-4 0 0-2,7-8 0-1,49-45 0 2,-3-5 0 0,11-33 0 0,-14-28 0-2,26-16 0 3,-26 19 0-1,-6 5 0-3,4 32 0 3,-18 18 0 0,-8 13 0 0,-11 48 0 0,-9 0 0-2,-6 0 0 2,3 0 0 0,-4 5 0 0,7 1 0-2,-13 11 0 2,-44 64 0 1,2 3 0-4,-10-2 0 3,1 28 0 0,3-16 0 0,-3-8 0 0,3 6 0-2,-1-6 0 3,8-17 0-2,14-10 0 2,4-24 0-2,12-18 0 2,7-12 0-2,14 0 0-1,6-15 0 1,-22-7 0 0,-23-35 0 1,-17-18 0 0,-1-8 0-1,-1-3 0 0,1 6 0 2,-10 4 0-4,12-11-10 3,12 8 0 0,8 3 1 0,12 12 3-2,23 19 2 2,0 40 4 0,6 8 0 0,0-8 2-2,-3 5-1 2,0 0 4 0,17 17 7 0,35 40 7-2,14 6-19 2,9-6 0 0,3-3 0 0,14 25 0-2,8-7 0 2,-10 21 0 0,-14-6 0 1,-9-8 0-4,-19-22 0 3,1-20 0 0,-39-16 0 1,3-31 0-2,-17-1 0-1,8-4 0 2,4 5 0 0,9-37 0-2,32-54 0 2,-18-26 0 0,12-16 0 0,-7-3 0-2,1-4 0 2,-10 43 0 0,-6 36 0 0,-1 31 0-2,-14 35 0 2,-6-12 0 0,0 17 0 1,-13-5 0-4,20 7 0 3,-19-7 0 0,4 0 0 0,3 0 0-2,-14 13-28 4,19 22-97-4,24 29 12 3</inkml:trace>
    </iact:actionData>
  </iact:action>
  <iact:action type="add" startTime="22401">
    <iact:property name="dataType"/>
    <iact:actionData xml:id="d7">
      <inkml:trace xmlns:inkml="http://www.w3.org/2003/InkML" xml:id="stk5" contextRef="#ctx0" brushRef="#br2">19707 6865 252 0,'8'10'249'8,"-5"-18"-158"-2,-1 6-8 0,-2-1-36 2,-2-8-29 0,-1-51-12-2,-12-33 0 2,10-30 8 2,5-23 7-4,0-13 4 1,10-26-2 0,-15-47 6 2,5-6-5-4,-14-9-5 5,3-4-6 2,2 17-2-6,-8 34-4 1,7 50-2 1,1 49-2-1,2 47-3-1,7 36 0 3,7 11 2-2,-14 9-2 0,14 5 2 1,-7 2 2 1,-10 10 2-2,10 64 23-1,0 51-12 2,-2 20-15 0,10 29 2-2,2 36-2 2,4 22 4 2,-2 25-3-4,-3 12-3 1,4-41 0 1,-5-32 0-2,-8-40 0 2,-16-21 0-2,6-26 0 5,0-52 0-5,3-40 0 2,-6-21 0-1,20-9 0 0,-1-2 0-1,1-23 0 2,13-87 0 0,-7-40 0-2,5-41 0 2,-15-14 0 0,2-55 0 0,-15-29 0-2,7 15 0 3,-10 7 0-2,3 33 0-1,-6 49 0 2,2 35 0 2,-9 60 0-4,12 66 0 0,11 44 0 2,0-12 0 0,0 5 0 0,-5 10 0-2,-5 83 0 4,-4 62 0-4,14 48 0 2,16 39 0 0,8 34 0 0,9-17 0-2,-6 12 0 0,-3-26 0 4,-11-28 0-4,0 12 0 2,-13-53 0 0,-21-53 0 1,11-66 0-4,5-48 0 3,5-23 0 0,-5-2 0-2,15 11 0 2,-8-59 0 0,18-66 0 0,-1-39 0 0,-22-36 0 0,0 3 0-2,-7-59 0 2,-5-36 0 0,-5 17 0 0,1 17 0-2,5 14 0 2,-2 51 0 0,9 19 0-2,-6 40 0 2,-6 52 0 0,17 58 0-2,4 24 0 2,-9 7 0 3,7-14 0-6,0 20 0 1,0-13 0 4,-5 19 0-4,-12 55 0 3,5 47 0-3,15 27 0 3,10 27 0-2,-3 28 0 0,13 26 0 1,-18-1 0 0,11-14 0 0,-26 11 0-4,10-49 0 8,-16-34 0-7,-2-3 0 3,4-17 0-1,2-33 0 3,-5-19 0-5,2-14 0 2,11-22 0 1,4-28 0-1,6-9 0 0,-3 3 0 1,1-17 0 0,31-67 0-1,-13-34 0 3,-20-33 0-4,16-5 0-1,-4-43 0 4,-9-46 0-1,-10 14 0-1,-9 27 0 2,4-4 0 0,5 47 0-3,-5 27 0 0,15 21 0 2,-16 27 0 0,8 32 0-2,-5 7 0 2,5 9 0 2,6 2-1-4,-15 14 1 0,5-9-1 2,7-5 0 0,-9 19-2-2,5 0 2 2,4 17-1 0,0 0 0 0,-3 6 1-2,3-5 1 4,-7 14 0-4,-11 34 1 0,-6 17 0 3,-4 16-1 0,-10 11 0-2,-8 24 1 0,6 26-1 1,-8 10 1 0,9 1 0-2,-2-33-1 2,5-36 0 0,11-21 0-2,-1-34 0 2,23-30 0 0,-4 0 0-2,14-5-1 2,-7-6-2 2,20-22 3-4,17-29 0 0,3-22 0 2,17-38 0 0,2-13 0 0,6-13 1-2,12 10-1 4,-13 2 0-3,-28 38 1-2,-10 34-2 6,-1 22 1-4,-19 5 0-1,-3 34 0 1,-12 3-1 2,15 3 1-3,-3-6 0 2,-6 6 0 0,3-3 1 0,3 2-2-2,-19 2 2 2,23-8-1 0,-7 8 1-2,0-4-1 2,0 5 4 2,6 1 0-4,-6 53-3 0,14 35-1 2,15 11 0 1,19 10 0-4,25 12 0 3,-2 6 0 2,1-13 0-4,6-4 0 2,-34-38 0 0,-12-36 0 0,-18-27 0-2,-11-18 0 2,0-9 0 0,1 10 0-2,-11-1 0 2,-6-28 0 0,-10-27 0-2,-18-47 0 2,-9-31 0 2,-13 2 0-4,-1 1 0 0,15 12 0 2,-12 18 0 0,13 18 0-2,21 52 0 2,14 16 0 2,1 28 0-4,18-13 0 2,-16 4 0 0,10-4 0 0,-12 2 0-2,-2-9 0 2,12 3 0 0,-27-9 0-2,26 8 0 2,-1 9 0 0,4-4 0 0,0 9 0-1,-3-3 0 0,3-4 0 1,7 0 0-2,-14 17 0 2,-7 22 0 2,-1 23 0-4,-1 26 0 5,-20 21 0-1,7 31 0-9,-6 8 0 6,-14 17 0 0,3-19 0 3,12-45 0-4,-3-17 0 0,13-39 0 2,7-28 0 2,14-12 0-4,3-15 0 2,4 7 0 0,21-73 0 0,10-32 0-2,3-9 0 2,14-6 0 0,-12 7 0-2,7 12 0 2,-14 31 0 0,-10 20 0 1,-10 7 0-4,-4 13 0 3,10 6 0 0,-26 10 0-2,14 10 0 2,0-18 0 0,-10 0 0-1,6-4 0 0,6 1 0 3,-18 9 0-4,22 2 0 0,-9 17 0 2,2 0 0 2,-12 0 0-3,6 2 0 0,-4-2 0 1,8-2 0 0,2 7 0-1,2 7 0 0,38 33 0 2,-6 28 0-4,33 73 0 3,8 31 0 0,10 28 0 0,-1-36 0-2,-10-29 0 2,-21-34 0 0,-18-46 0-2,-24-44 0 3,-24-16 0-2,7 0 0-1,0 0 0 4,-6-5 0-2,6 8-5-2,-33-48-57 2,-15-14-20 1,-24 3-25-2,7-6-75-1</inkml:trace>
    </iact:actionData>
  </iact:action>
  <iact:action type="remove" startTime="26628">
    <iact:property name="style" value="instant"/>
    <iact:actionData xml:id="d8" ref="#d6"/>
  </iact:action>
  <iact:action type="add" startTime="26634">
    <iact:property name="dataType" value="strokeEraser"/>
    <iact:actionData xml:id="d9">
      <inkml:trace xmlns:inkml="http://www.w3.org/2003/InkML" xml:id="stk6" contextRef="#ctx0" brushRef="#br1">11143 10184 301 0,'11'24'157'10,"-2"-3"-107"-5,-12-21-12 3,6 0-2 0,-6 6-32-2,3 2-4 2,-6 21-24 0,6 1-66-1</inkml:trace>
    </iact:actionData>
  </iact:action>
  <iact:action type="add" startTime="27379">
    <iact:property name="dataType" value="strokeEraser"/>
    <iact:actionData xml:id="d10">
      <inkml:trace xmlns:inkml="http://www.w3.org/2003/InkML" xml:id="stk7" contextRef="#ctx0" brushRef="#br1">26747 9914 390 0,'6'0'102'6,"-14"3"-77"1,8-6-17 1,2 9-2 1,-4-4-6-3,-21 2-11 1,4 7-37 1,-5 31-102-2</inkml:trace>
    </iact:actionData>
  </iact:action>
  <iact:action type="remove" startTime="27954">
    <iact:property name="style" value="instant"/>
    <iact:actionData xml:id="d11" ref="#d7"/>
  </iact:action>
  <iact:action type="add" startTime="27912">
    <iact:property name="dataType" value="strokeEraser"/>
    <iact:actionData xml:id="d12">
      <inkml:trace xmlns:inkml="http://www.w3.org/2003/InkML" xml:id="stk8" contextRef="#ctx0" brushRef="#br1">26257 9639 338 0,'7'-13'57'6,"3"-2"-47"2,-10 5-4-1,-13-5-6 2,13 15-59-4,-17 16-137 5</inkml:trace>
    </iact:actionData>
  </iact:action>
  <iact:action type="add" startTime="33477">
    <iact:property name="dataType"/>
    <iact:actionData xml:id="d13">
      <inkml:trace xmlns:inkml="http://www.w3.org/2003/InkML" xml:id="stk9" contextRef="#ctx0" brushRef="#br0">17631 2999 165 0,'0'0'71'7,"0"-4"-20"0,3 4 0 1,-3-11-11-2,0 5-6 2,-3 6 1 2,6 0 0-4,-3 0-4 0,0 0 8 2,0-2 6 0,3 8-1-2,-6-6 5 2,3 0-15 0,-3 4-9 0,9 18-4-1,-21 16-3 0,15 6-12 3,9 0 1-6,-9-3 0 5,3 2 3 0,13-9-2 1,-15-18-2-7,2-4-4 5,7-12-1 2,-12-4-1-2,2 8-3-4,5-2-1 6,0-4-10-2,-2-5-14-2,-3 7-10 0,13-17-11 4,-19 3-27 4,19-19-23-14,-10 10-97 7</inkml:trace>
    </iact:actionData>
  </iact:action>
  <iact:action type="add" startTime="33838">
    <iact:property name="dataType"/>
    <iact:actionData xml:id="d14">
      <inkml:trace xmlns:inkml="http://www.w3.org/2003/InkML" xml:id="stk10" contextRef="#ctx0" brushRef="#br0">17799 2914 250 0,'-4'20'173'7,"1"22"-78"-1,-7 11-35 0,7 8-20 2,1-2-5 2,2-2-3-6,-2-15-11 5,4-18-17 0,-4-14-4-1,2 5-1-4,7-10-16 4,10-5-29 2,-1-9-15-4,0 9-40 2,1 4-114 0</inkml:trace>
    </iact:actionData>
  </iact:action>
  <iact:action type="add" startTime="34325">
    <iact:property name="dataType"/>
    <iact:actionData xml:id="d15">
      <inkml:trace xmlns:inkml="http://www.w3.org/2003/InkML" xml:id="stk11" contextRef="#ctx0" brushRef="#br0">18401 3580 259 0,'0'0'157'7,"-5"-6"-88"1,3 6-19-2,-14 0-20 2,-9-8-7-1,-4 22 22 0,-12 12 5 0,-8 10-15 2,-5 12-9-2,4-1-4-1,0-2-2 2,19-2-6 2,-6 11 0-6,27-16 3 4,0-7 4 1,10-6 1 1,7-3 4-7,11 18-3 6,18-3-10 1,7-3-3-3,4 0-5-2,3-4 0 3,-13-8-3 5,-10-5-2-8,-1-4-1 1,-4-3 0 3,-2-5-11-1,-1-20-27-2,7-3-23-1,-5-5-22 5,-11-7-11-3,10 13-23 0,-4 2-132 1</inkml:trace>
    </iact:actionData>
  </iact:action>
  <iact:action type="add" startTime="34739">
    <iact:property name="dataType"/>
    <iact:actionData xml:id="d16">
      <inkml:trace xmlns:inkml="http://www.w3.org/2003/InkML" xml:id="stk12" contextRef="#ctx0" brushRef="#br0">18920 3760 266 0,'-5'5'185'6,"-21"1"-132"1,-27 1-28 1,-11 12 17-1,7 2-13-1,1 20 2 2,2 0 17 0,21 13-11-2,11-15-5 3,-3 3 0-2,25-3-7 1,9-5-4-2,23 6-6 2,25-1-5 2,11-17-7-5,-16-18 3 3,-3-17-2 0,-1-17-2-1,-5-9 0 1,-6-18-2 1,-13-10 1 0,0 1-1-4,-11 12 0 1,-21 20-2 2,-2 16 0 2,3 18-12-6,-9-5-45 5,3 0-13 0,-10 7-33-1,26 18-60-4</inkml:trace>
    </iact:actionData>
  </iact:action>
  <iact:action type="add" startTime="35170">
    <iact:property name="dataType"/>
    <iact:actionData xml:id="d17">
      <inkml:trace xmlns:inkml="http://www.w3.org/2003/InkML" xml:id="stk13" contextRef="#ctx0" brushRef="#br0">19237 4170 368 0,'12'-29'99'8,"-12"-13"-28"2,8 2-15-2,8 3-18-3,5-9-8 1,-14 11-1 4,13 8-10-4,-15 7-10 0,18 20 3 4,-15 6 7-2,3 0 2-1,6 5 3 0,6 28-9 1,-3 15-5-2,4 13-8 2,-10 4 0 0,-5-6-1 2,1-12-1-4,-10-22 0 1,0-21-1 1,-6-10-11-2,22-8-21 2,-22-22-22 2,6-43-62-4,16 5-9 0</inkml:trace>
    </iact:actionData>
  </iact:action>
  <iact:action type="add" startTime="35562">
    <iact:property name="dataType"/>
    <iact:actionData xml:id="d18">
      <inkml:trace xmlns:inkml="http://www.w3.org/2003/InkML" xml:id="stk14" contextRef="#ctx0" brushRef="#br0">19776 2767 387 0,'8'25'88'5,"-26"19"-24"3,14 0-13 3,5 18-13-6,-5 14 8 1,4 13-5 2,4-1-10 3,-8 24-4-8,1 1-1 5,3 21-3 3,10 21-4-6,-5-9-3 1,-10-28-6 2,10-24-3 2,-5-45-3-4,-5-9-4 0,14-18 0 4,-21-27-3-2,20 2-17-1,0-31-36 0,15-13-13 3,-14-7 9-6,0-10-41 4,7 12-83 0</inkml:trace>
    </iact:actionData>
  </iact:action>
  <iact:action type="add" startTime="35846">
    <iact:property name="dataType"/>
    <iact:actionData xml:id="d19">
      <inkml:trace xmlns:inkml="http://www.w3.org/2003/InkML" xml:id="stk15" contextRef="#ctx0" brushRef="#br0">19981 3619 270 0,'-18'-28'183'9,"-41"20"-121"-5,-29-12 33 4,-28 11-16 3,2-1-30-5,6 10-13 0,32 7-18 3,23 3-12 0,22-8-6-1,7-4-1-4,24-1-8 6,11-9-28-2,46-18-34-3,5 26-20 3,19 23-95 1</inkml:trace>
    </iact:actionData>
  </iact:action>
  <iact:action type="add" startTime="36172">
    <iact:property name="dataType"/>
    <iact:actionData xml:id="d20">
      <inkml:trace xmlns:inkml="http://www.w3.org/2003/InkML" xml:id="stk16" contextRef="#ctx0" brushRef="#br0">20065 4209 256 0,'9'-5'114'6,"-9"10"-25"-1,-3-16-34 3,-10-9-22 1,11-24-5-4,-14-6 41 4,5-12-3-1,11-12-16-1,0 6-9-1,11 1-12 2,5 5-7 0,-7 23-3-2,0 17-7 2,5 11 0 2,9-9-7-4,6 3-1 1,15-19-4 0,12 10 0 4,14-8 0-8,2 17-8 7,-24 17-20 0,-13-2-27-1,-18-4-13-7,-4 14-33 6,-10 9-29 2,13 11-131-4</inkml:trace>
    </iact:actionData>
  </iact:action>
  <iact:action type="add" startTime="36529">
    <iact:property name="dataType"/>
    <iact:actionData xml:id="d21">
      <inkml:trace xmlns:inkml="http://www.w3.org/2003/InkML" xml:id="stk17" contextRef="#ctx0" brushRef="#br0">20895 3639 279 0,'-31'14'76'9,"-19"8"9"-4,-16-5-25 3,5 12-15 0,-6 4-3 0,13 4 1-2,9-3-4 0,6 13-7 4,16-10-11-2,13 8-6-1,10 8 0 0,17-5-3 2,15-14-5-4,16-7-3 3,1-19-2 0,-11-18-2 0,6-18 0-2,-7-21-6 2,-3-7 2 1,-11-14-2-4,-10-3 3 3,-9-4 1 4,-1-14 1-5,-6 51 0-2,2 21 1 3,1 33 0-1,-3-14 1-1,-10 25-1 3,-12 15 2 0,15 11 5-1,6-19 3-1,2-3-4 1,8 18 1-1,-6-9 1-1,10 3-1 0,5-1-4 4,-13-7-3-2,6 1-1-2,-2-14-1 2,1-16-24 0,0 4-18-1,22-12-31 0,10 0-31 4,-10 0-100-7</inkml:trace>
    </iact:actionData>
  </iact:action>
  <iact:action type="add" startTime="36941">
    <iact:property name="dataType"/>
    <iact:actionData xml:id="d22">
      <inkml:trace xmlns:inkml="http://www.w3.org/2003/InkML" xml:id="stk18" contextRef="#ctx0" brushRef="#br0">20995 4158 288 0,'0'-7'99'7,"-2"-10"-56"2,-3-31-20-3,1-9 39 1,-3 1 4 2,14-6-10 0,4-11-4-4,2 13-11 1,3 19-3 5,2-4-19-6,-5 20 0 4,7 8-7-2,0 9-5 1,2-4-2-2,6 12-3 3,4 6-2-2,-3 13 0-1,-2-2-15 2,6-5-26 2,-14 4-23-4,9 1-25 0,-2 3-28 2,22 14-170 4</inkml:trace>
    </iact:actionData>
  </iact:action>
  <iact:action type="add" startTime="37316">
    <iact:property name="dataType"/>
    <iact:actionData xml:id="d23">
      <inkml:trace xmlns:inkml="http://www.w3.org/2003/InkML" xml:id="stk19" contextRef="#ctx0" brushRef="#br0">22072 3534 308 0,'5'-3'104'7,"-10"13"-43"0,-45 40-17 1,-7 31-5 1,-24 25-2-1,-5 16-6-4,-1-10-5 6,6 10 3-2,-10 4 1-2,19-6-6 0,12-14-8 4,20-17-4-4,6-35-8 2,14-34-3 0,29-12-1 0,-9-21-1-2,8 0-7 2,15-49-35 3,11-20-20-8,-8-1-3 5,-3-18-25 2,-13 3-99-2</inkml:trace>
    </iact:actionData>
  </iact:action>
  <iact:action type="add" startTime="37664">
    <iact:property name="dataType"/>
    <iact:actionData xml:id="d24">
      <inkml:trace xmlns:inkml="http://www.w3.org/2003/InkML" xml:id="stk20" contextRef="#ctx0" brushRef="#br0">21458 3256 176 0,'0'0'135'3,"6"29"-32"5,7 27-27 0,-3 18-37-2,3 12 5 2,7 2-3 2,11 10-1-2,-11-7 4-2,-1-20-17 2,-6-16-5 0,-12-18-13-2,2-27-5 2,-7 12-4 0,4 3-3-2,-13-13-25 3,3 2-47 50,4-20-20-59,12 0-86 0</inkml:trace>
    </iact:actionData>
  </iact:action>
  <iact:action type="add" startTime="38212">
    <iact:property name="dataType"/>
    <iact:actionData xml:id="d25">
      <inkml:trace xmlns:inkml="http://www.w3.org/2003/InkML" xml:id="stk21" contextRef="#ctx0" brushRef="#br0">22252 2828 246 0,'0'-7'91'6,"10"24"-20"0,-7-14-12 0,-3 5-28 2,2 11-21 2,5 22 1-4,-1 4 6 0,-12 5 9 4,9 6-4-2,6-14-7-2,-15-3-6 0,9-9-7 4,-6-6-2-4,9-18 0 2,2 4-5 0,-12-15-28 0,4 0-20-2,4-25-28 2,12 3-80-1</inkml:trace>
    </iact:actionData>
  </iact:action>
  <iact:action type="add" startTime="38454">
    <iact:property name="dataType"/>
    <iact:actionData xml:id="d26">
      <inkml:trace xmlns:inkml="http://www.w3.org/2003/InkML" xml:id="stk22" contextRef="#ctx0" brushRef="#br0">22407 2872 273 0,'10'38'91'5,"-17"25"-40"2,0 2-18 1,-2-3-10-1,-7-4-10 0,8-10-8 2,-4-2-5-2,12 6 0 1,-7-9-17-3,17-4-35 4,-1-5-70-2</inkml:trace>
    </iact:actionData>
  </iact:action>
  <iact:action type="add" startTime="39222">
    <iact:property name="dataType"/>
    <iact:actionData xml:id="d27">
      <inkml:trace xmlns:inkml="http://www.w3.org/2003/InkML" xml:id="stk23" contextRef="#ctx0" brushRef="#br0">23799 2542 466 0,'-3'4'98'9,"-10"7"-24"-5,-31 51 5 5,-47 53-48-2,-38 68-8 1,-29 49 12-2,-9 39-7 2,14 23-6 0,5-32-3 1,23-38-5-2,16-39-8 2,41-59-2-1,21-52-4 0,18-37-7-1,31-42-23 1,36-40-35-3,46-60-25 4,32-24 9 0,38-19-50-2</inkml:trace>
    </iact:actionData>
  </iact:action>
  <iact:action type="add" startTime="40026">
    <iact:property name="dataType"/>
    <iact:actionData xml:id="d28">
      <inkml:trace xmlns:inkml="http://www.w3.org/2003/InkML" xml:id="stk24" contextRef="#ctx0" brushRef="#br0">24445 2914 294 0,'-3'8'138'5,"-13"0"-65"2,16 26-3 0,-8 14-21 2,-4 8-1 0,12-17-15-2,5-7-10 0,-11-10-14-3,0-12-7 5,12 11-2 0,4-23-7-3,-6 2-29 2,11-6-30 0,-1-7-6 0,4-11-47-1,6-18-140 0</inkml:trace>
    </iact:actionData>
  </iact:action>
  <iact:action type="add" startTime="40212">
    <iact:property name="dataType"/>
    <iact:actionData xml:id="d29">
      <inkml:trace xmlns:inkml="http://www.w3.org/2003/InkML" xml:id="stk25" contextRef="#ctx0" brushRef="#br0">24579 2951 411 0,'-12'50'97'9,"5"12"-35"-1,-11 14-31-2,2-14-19 0,-4-7-12 5,20 5-1-6,9-32-33 3,-12-3-53 0,33-16-96 1</inkml:trace>
    </iact:actionData>
  </iact:action>
  <iact:action type="add" startTime="40594">
    <iact:property name="dataType"/>
    <iact:actionData xml:id="d30">
      <inkml:trace xmlns:inkml="http://www.w3.org/2003/InkML" xml:id="stk26" contextRef="#ctx0" brushRef="#br0">25128 3729 130 0,'6'-12'89'8,"-6"-5"-49"-2,0 1 12 1,-6-1 15 3,6 17-3-6,-3 5-14 4,3-5-7 0,-14-17-8 1,-8 24-7-4,-14-7 0 3,-19 22-11 2,11 6-1-4,-14 20 0 0,6 0-3 4,21 4 3-4,5-3-3 2,12-4 3 0,1-9 2 0,33-4-2-1,3-8-2 0,18-11-1 1,27-3 1 0,-7-16-8 1,3-22 0-2,-16-2-4 0,-12-7 1 1,-9-3-2 2,-11-1-1-4,-16 7 0-1,0 11-2 6,-10 6-2-4,-3-11-14 0,-6-1-44-1,2-10-37 3,1 6-30-2,16 29-185 0</inkml:trace>
    </iact:actionData>
  </iact:action>
  <iact:action type="add" startTime="41037">
    <iact:property name="dataType"/>
    <iact:actionData xml:id="d31">
      <inkml:trace xmlns:inkml="http://www.w3.org/2003/InkML" xml:id="stk27" contextRef="#ctx0" brushRef="#br0">25440 4037 246 0,'-8'71'181'7,"-6"8"-95"0,-2 11-21-1,-7-6-26 3,7-13-10-2,1-26 3-1,15-28-1 2,3-21-10 2,2-4 3-6,2-25-24 4,6-49-5 3,10-33 5-4,-4-13 4 0,-5-3-2 0,5-13-1 1,4-26 0 0,2 22 0 0,-5 37 0 0,1 57-1-1,-2 35 1 1,2 13 4 2,-9 1 10-5,13 27 3 1,1 25 1 1,7 25-9 1,-10 22-2-2,-5 7-6 2,-11-22 3 2,-20 3-1-3,-15-15 1-2,-4-22-4 5,-8-12-1-4,5-10-1 0,2-19-1 4,-4-11-6-4,20 14-8 2,7-19-28 0,7-3-10 0,13-15-55-2,3-4-15 3</inkml:trace>
    </iact:actionData>
  </iact:action>
  <iact:action type="add" startTime="41520">
    <iact:property name="dataType"/>
    <iact:actionData xml:id="d32">
      <inkml:trace xmlns:inkml="http://www.w3.org/2003/InkML" xml:id="stk28" contextRef="#ctx0" brushRef="#br0">25977 4440 304 0,'-2'0'118'3,"9"-11"-55"3,-14-33-43 4,1-8-14-2,4-10 15-1,-1-19 14 0,19-6 8 2,-7-9-8-4,11-28-6 3,4-11-8 0,2-11-7-2,4 6-1 2,-10 50-8 2,6 17 0-5,-11 39-3 2,-6 25 0 2,9 5-1-2,10 24 7-1,10 29 10 2,-11 33-8 2,-11 11-6-6,-13-4-4 6,-19-12 2 0,-7-30-2-4,-25 17 0 2,-24-21 0 0,6-12-3 1,-6-29 2-4,20-9-16 4,8-17-28-2,28-16-38-1,32-21 3 3,25-17-35-2,14 5-125 0</inkml:trace>
    </iact:actionData>
  </iact:action>
  <iact:action type="add" startTime="41950">
    <iact:property name="dataType"/>
    <iact:actionData xml:id="d33">
      <inkml:trace xmlns:inkml="http://www.w3.org/2003/InkML" xml:id="stk29" contextRef="#ctx0" brushRef="#br0">26882 3465 222 0,'-30'25'137'10,"-10"9"-89"-3,-18 5 6 0,-13 23-12-2,2-3-5 5,2 11-7-4,22-6-2 3,13 5 5-2,21-11 7-1,12-27-5 2,9-9-12 3,24 4 1-8,21-17-10 5,10-15-4 0,3-23-6 0,-6-7-4-2,-28-9 1 2,-10-12-2 2,-11-10 1-6,-13-5-2 4,-13 13-1 4,-11 8-7-6,3 14-23 0,-5-6-34 5,-1 28-21-4,8 15-37 0,28 15-222-1</inkml:trace>
    </iact:actionData>
  </iact:action>
  <iact:action type="add" startTime="42320">
    <iact:property name="dataType"/>
    <iact:actionData xml:id="d34">
      <inkml:trace xmlns:inkml="http://www.w3.org/2003/InkML" xml:id="stk30" contextRef="#ctx0" brushRef="#br0">27481 3428 264 0,'0'2'141'6,"-8"7"-73"1,-34 8-33-1,-5 4-23 2,-20 1 5 2,20 3 5-6,-9 0 3 5,5 11-1 1,27 4-4-4,-5 10 2-1,21-16 5 3,4 11 0 2,8-2-5-4,30-2-5 2,0 13-7 2,6 2 3-5,3-11-5 2,-5 8 2 2,-9-15 4-2,-22 9-1 2,-4-8-3-1,-16-11-9 1,-21 20-1-5,-29-20-4 4,-4-11 3 3,-7-14-9-8,-10-15-19 5,38-10-16 1,2-12-23-3,20-7-28 2,24 4-62 0</inkml:trace>
    </iact:actionData>
  </iact:action>
  <iact:action type="add" startTime="42748">
    <iact:property name="dataType"/>
    <iact:actionData xml:id="d35">
      <inkml:trace xmlns:inkml="http://www.w3.org/2003/InkML" xml:id="stk31" contextRef="#ctx0" brushRef="#br0">27833 3936 339 0,'6'20'122'6,"-3"17"-51"0,-6-1-8 1,3 2-34 3,-13 1-20-6,11-5-6 4,-9-16-3 2,11-1-5-2,-18-17-41-2,18-22-93 2</inkml:trace>
    </iact:actionData>
  </iact:action>
  <iact:action type="add" startTime="42933">
    <iact:property name="dataType"/>
    <iact:actionData xml:id="d36">
      <inkml:trace xmlns:inkml="http://www.w3.org/2003/InkML" xml:id="stk32" contextRef="#ctx0" brushRef="#br0">27811 3242 292 0,'10'-27'122'1,"-16"27"-45"-1,12-6-39 0,-6 6-24 1,-8-3-13-1,-4-5-1 5,6 2-28 4,6-11-68-3,18 26-139 2</inkml:trace>
    </iact:actionData>
  </iact:action>
  <iact:action type="add" startTime="43109">
    <iact:property name="dataType"/>
    <iact:actionData xml:id="d37">
      <inkml:trace xmlns:inkml="http://www.w3.org/2003/InkML" xml:id="stk33" contextRef="#ctx0" brushRef="#br0">28317 2781 281 0,'10'15'108'3,"-10"21"-44"8,-9 26-3-4,5 35-33 1,-6 19 1 1,0 19 8-4,14 9-2 2,1 1-2 4,-5-21-7-6,0-1-3 1,-14-22-11 2,0-15-8 2,-3-8-4-5,5-13 0 2,0-3-5 3,1-36-27-3,11-26-29-1,0-9-8 3,14-37-59-3,20-1-124 2</inkml:trace>
    </iact:actionData>
  </iact:action>
  <iact:action type="add" startTime="43405">
    <iact:property name="dataType"/>
    <iact:actionData xml:id="d38">
      <inkml:trace xmlns:inkml="http://www.w3.org/2003/InkML" xml:id="stk34" contextRef="#ctx0" brushRef="#br0">28487 3521 367 0,'0'-12'120'2,"-8"-5"-69"-2,-26 9-23 0,-7-11-21 0,-17 10 0 0,6 13-3 0,4-8-3 0,0 10-1 0,12 5-4 16,4 8-43-15,16 13-51 3,9 18-114 4</inkml:trace>
    </iact:actionData>
  </iact:action>
  <iact:action type="add" startTime="43634">
    <iact:property name="dataType"/>
    <iact:actionData xml:id="d39">
      <inkml:trace xmlns:inkml="http://www.w3.org/2003/InkML" xml:id="stk35" contextRef="#ctx0" brushRef="#br0">28636 3971 303 0,'3'2'65'8,"-6"-4"-11"-4,3 4-11 2,16 3-10 4,-9-2-3-4,18 9 2 2,7-4 6 3,5 6 1-8,10-11-1 5,-8-6-16 0,3-5-8 0,0-28-8-2,1-12-6 2,-28 0-1 2,-17 11 1-6,-12 4-7 4,-21 10-6 2,-18 1-12-4,-14 10 7 0,10 18 3 4,9 22 6-2,-2 25 9-2,6 6 0 2,17-5 12 0,8 8 9-2,1-3 4 2,18 0-10 0,9-6 1-2,19-2-6 2,-1-9-1 2,14-9-6-6,-1-12-1 4,4-13-2 2,2-20 0-2,-2-13-19-4,-1-12-33 4,-15-20-20 2,-8-7-82-4</inkml:trace>
    </iact:actionData>
  </iact:action>
  <iact:action type="add" startTime="44152">
    <iact:property name="dataType"/>
    <iact:actionData xml:id="d40">
      <inkml:trace xmlns:inkml="http://www.w3.org/2003/InkML" xml:id="stk36" contextRef="#ctx0" brushRef="#br0">29330 3021 237 0,'-3'14'90'5,"-2"6"-9"1,-3 2-21 0,-5 8-31 4,-1 12-15-3,-2 1 0 0,13 13 0 2,-4-7 0-4,7-2-8 3,7-5-4 0,-7-25-2 0,7-9-9-1,6-16-25 1,16-12-23 0,9-19-95-2</inkml:trace>
    </iact:actionData>
  </iact:action>
  <iact:action type="add" startTime="44349">
    <iact:property name="dataType"/>
    <iact:actionData xml:id="d41">
      <inkml:trace xmlns:inkml="http://www.w3.org/2003/InkML" xml:id="stk37" contextRef="#ctx0" brushRef="#br0">29500 2964 286 0,'0'31'122'4,"-5"22"-60"3,-8 1-36 2,-10 5-15-2,9 3-2 0,-8-3-4 0,7 6-5 7,-5-26 0-12,23-8-10 3,4-20-40 6,-7-3-57-3</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2T06:11:42.542"/>
    </inkml:context>
    <inkml:brush xml:id="br0">
      <inkml:brushProperty name="width" value="0.05292" units="cm"/>
      <inkml:brushProperty name="height" value="0.05292" units="cm"/>
    </inkml:brush>
  </inkml:definitions>
  <iact:action type="add" startTime="14160">
    <iact:property name="dataType"/>
    <iact:actionData xml:id="d0">
      <inkml:trace xmlns:inkml="http://www.w3.org/2003/InkML" xml:id="stk0" contextRef="#ctx0" brushRef="#br0">3478 8010 963 0,'0'17'180'7,"0"-17"-115"30,-3 0 46-37,0 0-31 0,-1 0-35 0,1 0 15 1,-2 0-2 4,-3-20-14 32,3-26-12-37,-2-19 36 1,1-19-14-1,-1-23-6 0,4-33-7 37,3-31-3-37,0-27-7 1,0-20-11-1,-6-13 1 1,-4-2-8 36,-4-4 1-37,-12-4-11 0,1-1 7 0,-4 23-6 1,12 31 5 4,11 42-3 31,6 53-2-36,0 34-2 0,0 27 0 0,0 22 2 4,0 7-2 30,0 3 5-32,0 23-3-2,0 60 0 0,-32 44-4 0,-16 32 0 35,-4 4 0-35,-5 2 0 0,8-19 0 0,-2-30 0 5,15-27 0 28,3-35 0-33,15-24 0 0,8-19 0 0,10-11 0 4,0 0 0 30,0-45 0-32,21-42 0-2,22-42 0 0,6-14 0 0,4-10 0 33,-1 11 0-33,-6 13 0 0,-5 11 0 1,-4 13 0 3,-2 15 0 33,-6 20 0-36,0 19-2 0,-3 17 0-1,-1 13 4 0,7 17 0 6,8 4-2 29,15 21 0-35,19 44 0 0,19 23 0 0,11 19 0 5,10 9 0-3,-3-3 0 33,-8-11 0-35,-26-11 0 0,-23-20 0 0,-34-24 0 5,-13-22 0 28,-7-11 0-33,0-11-129 0,-25-3-121 0,-2 0-212 5</inkml:trace>
    </iact:actionData>
  </iact:action>
  <iact:action type="add" startTime="15541">
    <iact:property name="dataType"/>
    <iact:actionData xml:id="d1">
      <inkml:trace xmlns:inkml="http://www.w3.org/2003/InkML" xml:id="stk1" contextRef="#ctx0" brushRef="#br0">14578 8436 859 0,'0'0'208'4,"0"0"-69"29,0 0-51-33,0 0-33 0,0 0-10 1,5-88 24 0,22 5-4 34,12-29-1-34,15-21 8-1,8-16-15 0,9-20-5 1,12-12-8 32,1-21-4-33,0-10-15 0,-3-1-6 1,3 1-8 35,0 10-3-35,2 12-5-1,-6 8-2 0,-1 18 3 1,-10 12-2 33,-9 23 2-32,-12 18-3-2,-13 30 2 0,-13 20-2 0,-14 18 2 5,-3 14-2 1,-5 19-1 30,0 7 0-36,0 3 1 0,-45 29-3 0,-35 49 4 35,-37 37 9-34,-6 29 3-1,-4 4-3 0,6-5-6 1,11-22-4 3,17-22 0 32,14-24-1-36,26-27 0 0,22-21 0 0,18-17-1 1,13-10-5 38,11-17 3-37,48-51-10-2,22-35-3 0,16-28 13 0,8-24-3 34,6-6 6-33,-12 9-5-1,-8 17 4 0,-18 26 1 1,-14 16-1 36,-16 14 2-36,-11 14-1-1,-6 15 0 1,-10 13 0-1,-5 15 0 34,-7 11 1-33,5 7 0-1,-5 4-1 0,16 37 4 1,14 50 0 4,12 35 11 30,11 7-15-33,-1-11 5-2,-5-19 0 0,-14-27-4 1,-18-26 1 36,-14-25-2-34,-5-12-1-3,0-9-40 0,-13 0-72 1,-11 0-115 34,8 0-120-35,5 0-313 0</inkml:trace>
    </iact:actionData>
  </iact:action>
  <iact:action type="add" startTime="17150">
    <iact:property name="dataType"/>
    <iact:actionData xml:id="d2">
      <inkml:trace xmlns:inkml="http://www.w3.org/2003/InkML" xml:id="stk2" contextRef="#ctx0" brushRef="#br0">23512 6971 814 0,'0'0'204'3,"0"0"-108"34,0 0-22-37,0 0-37 0,0 0-7 0,-57 20 72 1,17-20-29 4,-14 0-9 29,-10-5 4-32,-13-23-4-2,-10-11-8 0,-17-13 7 0,-16-2-19 33,-31-12-6-33,-29-4-12 0,-15-6-4 1,-18-3-2 35,-9-8-12-36,-1 1 2 0,-9 0 7 0,5-1-2 1,16 9-6 35,15 6 1-35,27 11-3 0,25 6-1-1,21 16-1 0,24 7-2 37,20 4-1-36,26 15 0-1,26 1 0 0,11 3-1 1,12 7-2 4,1 2 3 32,1 0-2-35,2 0 0-2,0 0 0 0,0 0 0 1,0 0 0 30,0 0 1-29,0 0 0-2,0 0 1 0,0-3-2 1,28-7 7 33,28-10-4-34,18-1-1 0,9 0-2 0,5 1-2 36,5 1 2-35,0-3-1-1,-2 9 0 0,-5-1 2 0,-7 5 1 6,-9 1-2 28,-19 5 4-32,-14-3-4-2,-18 2 2 0,-12 3 0 1,-7-3 1 37,0 2-2-37,0 2-1-1,0 0 0 0,0 0-7 0,-27 0 2 36,-37 0 1-35,-20 17 4-1,-25 9 1 0,-23-1-1 1,-8-4 3 3,-7 2-3 29,10 0 1-32,9-6 0-1,22 5-2 0,37-7 4 6,21-2-6 28,31-4 2-33,14-6 1-1,3 0 0 0,0 7 1 1,0 11 6 36,36 14 22-36,32 17-27 0,25 10-2-1,7 9 0 0,0 4 0 34,-12 3 0-33,-18-11 0-1,-14-13 0 0,-25-19 0 0,-8-11 0 6,-13-7 0 30,-7-5 0-36,-2 1 0 0,-1 2 0 1,0-8 0 3,0-1-62 31,0-6-89-34,0 0-96-1,0-13-111 0,3-11-640 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07:57.207"/>
    </inkml:context>
    <inkml:brush xml:id="br0">
      <inkml:brushProperty name="width" value="0.05292" units="cm"/>
      <inkml:brushProperty name="height" value="0.05292" units="cm"/>
      <inkml:brushProperty name="color" value="#00B050"/>
    </inkml:brush>
  </inkml:definitions>
  <iact:action type="add" startTime="5447">
    <iact:property name="dataType"/>
    <iact:actionData xml:id="d0">
      <inkml:trace xmlns:inkml="http://www.w3.org/2003/InkML" xml:id="stk0" contextRef="#ctx0" brushRef="#br0">5941 9303 590 0,'0'0'251'12,"0"0"-112"-10,0 0-17 6,0 0-26-1,0 0-50 0,0 0 1 1,0 0 8 0,0-18-5-1,0 18-5 1,-3 0 7 0,-25 18 0-1,-8 12 16-1,0 6-20 2,-5 9-3 0,1 7-15 0,-1 4 1-2,2 2-8 3,3 4-2-1,-2 2 1 3,5 3-4-8,-1 4 5 7,7 8-3-2,1 5 0 0,5 8-5 0,7 3 2-2,-2 4-2 2,6 2-4 0,4 1 3-3,2 5 0 3,1 0-1 0,1 5-4 1,2 1 5 0,-4-3-7-6,4-1-3 4,-3-8-4 1,3-3 0-1,0-2 0 2,0-1 0-2,0 3 0 1,3-2 0-2,16 5 0 2,2-2 0 0,8-6 0-1,5-1 0 0,3 4 0 1,4 2 0 0,7 7 0-3,-3-2 0 4,7 1 0-2,0-3 0 2,0-2 0 1,-1-7 0-6,-5-4 0 4,-5-7 0-1,-2 1 0 3,-4-1 0-6,3 0 0 5,1-2 0-2,1 0 0 1,-3-4 0-2,3-4 0 3,1-2 0-1,5 3 0 0,3-5 0-2,-1-5 0 3,-4-6 0-2,5-4 0 1,-5 2 0-2,0 0 0 2,1 3 0 0,-1-5 0 0,-6-3 0-2,-4-10 0 2,-5-2 0-1,-5-9 0 2,-4-4 0-3,-1 6 0 2,-5-11 0 0,-1-2 0 0,0-4 0-2,-8-1 0 2,-1-6 0 0,-4-2 0 0,0-4 0-2,0 0 0 1,0 0 0 1,0 0 0 1,0 0 0-4,0 0 0 3,0 0 0 1,-12-22 0-1,-41-20 0 1,-15-9 0-4,-21-4 0 2,-18-7 0 2,-8 6 0-3,-8 1 0 2,3 5 0-1,7 2 0 2,17 1 0-3,3-4 0 2,17-4 0 0,7 1 0-1,13 3 0-1,14 10 0 3,17 7 0-2,12 14 0 2,9 8 0-3,4 7 0 2,0 5 0-1,0 0 0 1,0 0 0-2,0 0 0 3,0 0 0-2,29 11 0 2,23 29 0-3,9 12 0 2,8 10 0-1,3 8 0 2,4 10 0-4,-2-5 0 5,-1-1 0-3,-8-13 0 0,-3-4 0 0,-4-13 0 1,-1-4 0 1,-1 0 0-2,-2-4 0 0,-8-2 0 0,-2-3 0 1,-8-7 0 1,-11-9 0-4,-9-10 0 2,-9-2 0 1,-3-3 0 2,1 0 0-6,-5 0 0 4,8 0 0 0,4 0 0 0,8-37 0 1,8-35 0 0,-4-38 0-4,1-42 0 3,-2-28 0-2,-2-5 0 3,6 20 0-2,-2 26 0 1,2 38 0-2,-9 28 0 4,-8 26 0-2,-6 17 0-2,0 20 0-1,-4 10 0 4,0 0 0-1,0 0 0 0,0 0 0 0,0 0 0-2,0-3 0 2,0-2 0 0,0 5-202-3,-7 0-344 5</inkml:trace>
    </iact:actionData>
  </iact:action>
  <iact:action type="add" startTime="10549">
    <iact:property name="dataType"/>
    <iact:actionData xml:id="d1">
      <inkml:trace xmlns:inkml="http://www.w3.org/2003/InkML" xml:id="stk1" contextRef="#ctx0" brushRef="#br0">18652 13379 680 0,'0'0'83'5,"0"0"-39"2,184-42-18 2,-84 32 39-2,29-2-48-1,20 0 26 2,32 10 18 0,26-2 23 0,24 4-3-2,37 0-23 3,44 0-30 1,49 0-26-4,55 18 1 0,49 13-2 1,32 2 0 2,25 1 1-1,27 0-2-2,14-4 8 3,14-7 14-1,0-9 4 0,-15-8-12-1,-5-6-14 0,-8 0 3 1,-18 0-1 0,-5 0 1-2,-15-9-3 3,-11 1 2-1,-2 0 0 0,-36-4 7-3,-36-5-7 3,-39-2 5 0,-48 0-4 0,-28-5 4-2,-34 11-4 2,-33 1 3 0,-39 7-2 0,-28 5-2-2,-37 0 5 2,-31 0 0 1,-41 0 11-2,-27 0-6 0,-34 0-12 2,-7 0-1-3,-25 0-16 2,-41 20 11-3,-24-1 4 3,-13 6-1 0,-15 0-3 0,-12 7 6-2,-25-1 0 2,-25-3-1 0,-29 0-2 1,-24-1 3-3,-24 2 1 5,-21-4 0-6,-33 1 0 2,-37-1 0 0,-34-5 4 0,-34 0-5 1,-14-2-2 0,-8 8 1-1,-18-4 1 1,-13 1 3 0,-19-9-3-1,-19-8 0-1,-1-6-2 3,-14 0-2-2,-7-3 8 2,3-14-8-3,9 9 0 2,47 8 4 0,32 0 0 0,47 8 1-2,50 29 5 4,45 7-6-4,62 7-5 3,61 2 4-3,62 1-1 2,51-1 4 0,53-5-2-1,7-3 1 0,74 0 10 0,39-11 1 2,38-3 5-2,30-6-7 1,41-2-6-1,31-3-3 1,24-1-1-1,29 3-1-1,14-2 1 2,22 2 4 0,27 4 7 0,9 0 9-1,7 1 11 1,-15 1-10 0,-15-2-15 0,-26-6-6-2,-32-12 0 0,-33-6-6 2,-42-2 4 1,-42 0-7-3,-47 3-19 1,-49 6-23 2,-84-6-84-2,-39 2-153-2</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07:57.207"/>
    </inkml:context>
    <inkml:brush xml:id="br0">
      <inkml:brushProperty name="width" value="0.05292" units="cm"/>
      <inkml:brushProperty name="height" value="0.05292" units="cm"/>
    </inkml:brush>
    <inkml:brush xml:id="br1">
      <inkml:brushProperty name="width" value="0.055" units="cm"/>
      <inkml:brushProperty name="height" value="0.055" units="cm"/>
    </inkml:brush>
  </inkml:definitions>
  <iact:action type="add" startTime="15694">
    <iact:property name="dataType"/>
    <iact:actionData xml:id="d0">
      <inkml:trace xmlns:inkml="http://www.w3.org/2003/InkML" xml:id="stk0" contextRef="#ctx0" brushRef="#br0">12808 13579 17 0,'0'0'233'6,"0"0"-154"3,0 0-9-1,0 0 1-2,0 0 9 0,0 0 22 4,0 0-2-4,0 0-3 2,-87-99 0-2,87 94 12 3,28 5 15-2,26 0 10 0,22 0 8-1,27 0-34 4,22 20-25-4,29-4-14 5,27 4-21-5,32-3-11 3,15 2-9-1,5 5-4 0,-1-2-6-1,-2 1 0 1,-15-4 13-1,-8-2-6 0,-15-9-7 1,-8-3-10 0,-10-5 4 0,-21 0-6-2,-25 0 0 3,-28 0 1-3,-28 0 3 1,-27 0-3 1,-22 0-6-1,-18 0 4 0,-5 0-5 0,0 0 0 1,-21 0 0 0,-54 15 0-2,-41 4-1 3,-42-8 1-2,-39-4 2 1,-41-7 2-2,-43 0 1 1,-26 0-1 4,-19-20 5-6,-8 0-9 1,36 0 0 4,29 6-5 2,49 6 5-8,48 2 0 0,43 6 0 5,36 0 5-1,42 0-5-1,18 0 0-1,28 0 0 2,5 0 0 0,0 0 0-2,69 4 0 1,61 18 0 3,66 8 0-3,57 4 0-1,36 3 0 2,17 3 0 0,-5 1 0 0,-30 2 0-2,-49-2 0 2,-45-3 0 2,-41-12 0-4,-47-8 0 0,-33-9 0 2,-23-9 0 2,-21 0 0-4,-9 0 0-1,-3 0 0 4,0-12 0 1,-76-12 0-4,-60 3 0 0,-70 16 0 2,-39 5 0 0,0 0 0-1,21 11 0 0,37 0 0 5,32 2 0-8,31-2-9 4,40-7-110 0,84-4-104 0,0 0-184-2</inkml:trace>
    </iact:actionData>
  </iact:action>
  <iact:action type="add" startTime="24054">
    <iact:property name="dataType"/>
    <iact:actionData xml:id="d1">
      <inkml:trace xmlns:inkml="http://www.w3.org/2003/InkML" xml:id="stk1" contextRef="#ctx0" brushRef="#br0">1225 18021 537 0,'0'0'189'5,"0"0"-53"5,0 0-12-4,0 0-58 3,0 0-8-4,0 0-3 3,0 0-6 0,0 0-4 0,0 6-5-2,0-6 16 2,0 0-7 0,2 0-5 0,-2 0-8-2,3 0-11 2,-3 0-15 0,0 0-1 0,0 0-7-2,5 0 3 2,-5 0-2 1,3 0 8-3,0-6 0 3,-3-7 18-3,2-7 0 2,1-2-1 0,1 3 2-3,-4-13-9 3,4-2-2 0,-4-2-6 1,2-1 2-3,-2-13-5 2,3 1 2 3,-3-3-3-5,0-5-3 1,4-4 9 1,-1-1 2 0,-3 3 1 1,3 0-3-2,-3 0-1-1,3 0-7 3,-3 4 3-2,0 1-2-1,0-3-3 1,0 0 2 2,0 9-2 0,0 4 1-4,0 5-3 1,0 3 2 3,0-9-4-2,0-6 0-1,0-3 1 2,0 1 0 0,0-1-2-1,0 4 0 1,0 1 3-1,0-3-2 1,0-5-1-2,0-4 0 2,0-10 0 0,0-1-1 1,0 3 1-2,0 7 1-1,0 15 0 2,0 6 0 0,0 3 1-2,0 4-2 2,-3-1 0 0,-7-8 0 0,1 6 0 0,2-1-1-2,-1 3 1 2,-2 5 1 0,3-6-1 0,-2 1 2-1,2-5-3 0,0 1 1 2,-3-3 0-2,4-2 0-1,-4 2 0 2,2-5 1 0,4 3-3 0,1-6 2-2,-5-1 0 2,3-3 0 0,-2-4 1-2,1-3-1 2,-4-4 0 0,6-1 0 0,-8 2 0 0,11 0 2-2,-5 2-2 2,6 0-1-1,0 5 0 1,0 1 1-1,0-6 0 1,0-8 1 0,0-6-2-1,-6-10 1 0,2-8 0 1,-4 5 0 0,4 2-2-2,-3 8 1 2,0 8 1 0,5 13-2 0,-1 3 2 0,3 11-1-2,0-3 1 2,0-8 0 1,0-11 0-4,0-10-4 3,-6-11 5 0,-4-6-1 0,-10 6 0 0,3 5 0-1,-2 6-1 0,6 10 1 1,-2-3-1-2,5 1 1 3,-2-3-1-2,5-3 2 14,0-2-1-20,7 2 0-1,0 2 0 8,0-7 0 0,0 3 0 0,-1-9 0-2,1-3 1 2,-3-9-2 0,3 1 1-1,0 5 0 0,0 2 0 1,0 11 0 0,0 8 0-1,0 14 0 1,0 8 0 0,0 14 0-1,0 5 0-1,0 4 0 2,0-2 1 0,4-3 0 0,6-10-2 1,3-4 0-4,0-5 1 4,-6 2 1-1,1 10-1 0,-4 14 1-2,-2 12 0 1,-2 11 0 1,0 0 0 0,0 0 1-2,0 19 1 2,0 24 0 0,-11 15-3-2,-25 9 3 3,-15 15-1-2,-18 9 0 1,-7 4 0 1,-3 7 0-1,2-3 2-2,13-8-3 1,8-10 0 2,12-10-1-4,14-13 0 4,6-7 0-2,7-11 1-1,7-9 0 3,4-14 0-2,3-6 0 1,3-11 0 0,0 0 2-2,3 0-2 2,28 0-1 0,12-37-3 0,11-21 2-1,2-27-2 0,2-21 3 1,7-19-1 0,-10-9 0-2,-5 4 1 2,-11 11-1 0,-12 13 1 0,-13 19 3-2,-7 23-3 3,-3 25 0-2,-4 16 1 1,0 18 2-2,0 5-2 2,0 0 13 0,9 39 2 0,14 38-3-2,10 29-9 3,8 16 3-2,2 0-1 0,-2-7-2 0,-11-14-2 1,-3-19-2 1,-7-17 1-4,-6-12-1 3,8-11-8 0,6-3-31 0,8-5-58-2,4-8-104 2,-25-26-148 0,-9 0-809 0</inkml:trace>
    </iact:actionData>
  </iact:action>
  <iact:action type="add" startTime="26160">
    <iact:property name="dataType"/>
    <iact:actionData xml:id="d2">
      <inkml:trace xmlns:inkml="http://www.w3.org/2003/InkML" xml:id="stk2" contextRef="#ctx0" brushRef="#br0">1580 11311 167 0,'0'0'181'7,"0"0"-32"0,0 0 66-1,0 0-13 2,0 0-42 2,0 0-35-3,0 0-34-2,37-32-1 4,3 32-18 0,11 0-8-3,17 0-14 0,16 0 0 3,13 0-11 1,18 0-6-5,15 15-1 2,21 2 5 3,7 3-3-3,6-3-6 0,5-1 2-1,-11 1-3 2,3-6-7 0,-13 2-1 0,-4-6-6-2,-8-1 5 2,-9-6-6 0,-3 0-4 0,-10 0-2-2,-7 0 0 2,-15 0-2 0,-8 0-1 0,-12-6 1 0,-12-1-2-2,-7 0 4 2,-5 1-4 0,-12 2 4-2,1-1-6 2,-10 0 3 0,-6 2-2 0,5 1 0-2,-5 2 0 2,4 0-1 0,0 0 0 0,1 0 2-2,-6 0-1 2,3 0 0 0,3 0 0 0,2 0 0-2,-8 0 0 2,3 0-1 0,-10 0 0 0,-8 0 3 0,-5 0-3-1,0 0 0 0,0 0 1 1,0 0-2-2,0 0-3 2,-18 0 4 0,-32-6-1 0,-20-5 1 0,-17-9-1-2,-10-7 0 2,-10-8 1 0,-11-4 0-1,5-1 0 0,6 1 2 1,10-1-2 0,13 7 2-2,11 8-3 2,12-1 2 0,18 12 0 0,15 4-1-2,12 3 1 2,15 6 0 1,-2 1-1-2,3 0 2-1,0 0 1 2,0 0 0 0,0 0 1 0,0 0 10-2,31 1-14 2,25 23 0 0,15 6 0 1,13 7 0-4,6-3 0 3,3 0 0 0,0-4 0 0,-5-2 0-2,-7 0 0 2,-10-2 0 0,-6 2 0 1,-1-2 0-4,-16 4 0 3,-9-8 0 0,-11-2 0 0,-15 0 0-2,-13 2 0 2,0 12 0 0,-31 16 0 0,-54 9 0-1,-27 10 0 0,-24 0 0 2,-9 5 0-2,4-7 0-1,12-5 0 2,25-6 0 0,24-11 0 0,22-6 0-1,22-10 0 0,19-13 0 1,6-11 0 0,11-5 0-2,0 0 0 3,18 0 0-1,37 0 0 0,10 0 0-3,-34 0-166 3,-15 0-197 2</inkml:trace>
    </iact:actionData>
  </iact:action>
  <iact:action type="add" startTime="29712">
    <iact:property name="dataType"/>
    <iact:actionData xml:id="d3">
      <inkml:trace xmlns:inkml="http://www.w3.org/2003/InkML" xml:id="stk3" contextRef="#ctx0" brushRef="#br0">19723 10813 334 0,'0'0'210'5,"0"0"-3"3,0 0-52 0,0 0-15 0,0 0-41 0,0 0-5-1,0 0-15 2,0-109 16-2,0 156 3 0,0 35-10 1,0 33-17-3,-5 37-13 4,-3 27-6-1,8 18-15-2,0 11-9 3,0-8-6 0,0-16-2-1,0-25-1-2,0-29-7 2,0-21-4 0,0-27 1-2,0-26-4 2,-5-26-4 1,0-15-1-3,0-13 0 2,5 1-5 0,0-3-13 1,0 0-27-4,32-8-75 0,16 0-41 3,-32 2-115 0,4 6-296 1</inkml:trace>
    </iact:actionData>
  </iact:action>
  <iact:action type="add" startTime="30657">
    <iact:property name="dataType"/>
    <iact:actionData xml:id="d4">
      <inkml:trace xmlns:inkml="http://www.w3.org/2003/InkML" xml:id="stk4" contextRef="#ctx0" brushRef="#br0">27192 10912 189 0,'0'0'156'7,"0"0"-112"-1,0 0 31 1,0 0 5 0,0 0 33 1,0 0 37 2,0 0 8-4,18-39 5 1,-18 39-13 0,0 36-19 2,0 40-31-2,0 28-54-1,0 17-16 2,-3-8 0 1,-10-12-10-3,5-23-11 2,-8-25-8-1,5-16-1 4,2-21-3-7,9-16-20 4,0 0-58 0,16-13-42 0,7-9-120-1,-5 0-161 1</inkml:trace>
    </iact:actionData>
  </iact:action>
  <iact:action type="add" startTime="30986">
    <iact:property name="dataType"/>
    <iact:actionData xml:id="d5">
      <inkml:trace xmlns:inkml="http://www.w3.org/2003/InkML" xml:id="stk5" contextRef="#ctx0" brushRef="#br0">28143 11319 517 0,'0'0'351'7,"0"0"-179"0,0 0-8 2,-113 170-74-3,4-44-31 1,-20 20 18 1,-11 6-8-2,2-1-14 2,-3-10-16 0,14-29-22 0,17-25-7-2,20-28-10 2,29-26-2 1,25-21-19 0,23-12-49-2,13-25-45-1,26-34-102 5,17 17-116-7,4 7-488 5</inkml:trace>
    </iact:actionData>
  </iact:action>
  <iact:action type="add" startTime="31282">
    <iact:property name="dataType"/>
    <iact:actionData xml:id="d6">
      <inkml:trace xmlns:inkml="http://www.w3.org/2003/InkML" xml:id="stk6" contextRef="#ctx0" brushRef="#br0">28176 12052 599 0,'0'0'214'7,"0"0"-53"-4,0 0 5 5,0 0-55-2,170 125-39 3,-158-46-3-1,-12 10-6-1,0 10-8 0,-40-3-20 0,-35-12-18 2,-22-22-9-1,-6-27-6-1,6-17-2-1,13-18-2 3,17-6 0-2,21-37 0 2,24-13-2-4,22-3-4 6,0 7 5-6,38 12-2 1,36 20 3 4,20 20 2-4,16 0 9 2,9 45-3 5,-7 19-4-9,-15 3 2 2,-21 5-2 2,-19-16-4-2,-22-14 1 2,-18-17-9 0,-2-21-37 0,-15-4-77-1,0-4-136 0</inkml:trace>
    </iact:actionData>
  </iact:action>
  <iact:action type="remove" startTime="33079">
    <iact:property name="style" value="instant"/>
    <iact:actionData xml:id="d7" ref="#d1"/>
  </iact:action>
  <iact:action type="add" startTime="33087">
    <iact:property name="dataType" value="strokeEraser"/>
    <iact:actionData xml:id="d8">
      <inkml:trace xmlns:inkml="http://www.w3.org/2003/InkML" xml:id="stk7" contextRef="#ctx0" brushRef="#br1">7729 16123 792 0,'0'0'190'13,"0"0"-110"-11,0 0-22 3,0 0-58 4,0 0-3-2,0 0-70 2,14 17-285-3</inkml:trace>
    </iact:actionData>
  </iact:action>
  <iact:action type="remove" startTime="33580">
    <iact:property name="style" value="instant"/>
    <iact:actionData xml:id="d9" ref="#d2"/>
  </iact:action>
  <iact:action type="add" startTime="33587">
    <iact:property name="dataType" value="strokeEraser"/>
    <iact:actionData xml:id="d10">
      <inkml:trace xmlns:inkml="http://www.w3.org/2003/InkML" xml:id="stk8" contextRef="#ctx0" brushRef="#br1">9915 15819 493 0,'0'0'258'13,"0"0"-128"-11,0 0-3 5,0 0-67-1,0 0-47 3,0 0-13 0,19 17-47-2,-19-9-187 0</inkml:trace>
    </iact:actionData>
  </iact:action>
  <iact:action type="add" startTime="35364">
    <iact:property name="dataType"/>
    <iact:actionData xml:id="d11">
      <inkml:trace xmlns:inkml="http://www.w3.org/2003/InkML" xml:id="stk9" contextRef="#ctx0" brushRef="#br0">15200 17732 605 0,'0'0'233'5,"0"0"-97"2,0 0-15 1,0 0-35 1,0 0-69-1,-223 0-3-3,49-5 11 4,-36-13 4-1,-25-4-12 0,-7 0-3-1,9 2-6 0,28 5-1 2,36 11-2-2,41 4 1 2,47 0-2-2,37 0 0 0,21 0 0 1,20 0 0-3,3 0 11 3,57 0 12 1,60 12 45-2,62 10-41-1,48 5-25 2,34 8-4 0,16 6-1-2,-12-1 3 2,-27 2 0 0,-41-12 15 0,-43-3 6 1,-41-8-2-4,-39-6 0 3,-29-8-2 1,-34-5-9-2,-11 0 0 3,-36-7-12-6,-58-23-9 5,-47-19 6-4,-43 10 3 4,-23-6 4-2,-11 8-2 2,5 7 5-2,35 10-5 1,32 3 5-2,44 9-7 2,43 2 1-2,31 6 0 2,25 0 1 0,3 0-1 0,34 0 2-2,55 6 17 2,32 33 39 0,15 11-49 0,-11 12-8-1,-25-5 1 0,-32-15 0 1,-32-2 0 0,-23-21-2-2,-13 3-1 2,-32-2-3 0,-49-1-5 0,-19-8 4-2,-4 1 3 2,9-4 1 0,26-8 0 0,25 0 0 0,27 0 0-2,7 0 0 2,10 0 0 2,4 0-2-5,57-10-1 3,32-5-57 2,27 9-19-5,5 6-63 1,-79 11-144 2,-13 21-384 0</inkml:trace>
    </iact:actionData>
  </iact:action>
  <iact:action type="add" startTime="38175">
    <iact:property name="dataType"/>
    <iact:actionData xml:id="d12">
      <inkml:trace xmlns:inkml="http://www.w3.org/2003/InkML" xml:id="stk10" contextRef="#ctx0" brushRef="#br0">1266 18634 737 0,'0'0'226'7,"0"0"-133"-1,0 0 6 2,0 0-42 0,0 0-15 0,0 0 16-2,0 0-1 2,97 0-6 0,-61 0-5 0,5 0 20-2,10 6-7 2,8 5-8 0,2-3-1 0,8-2-15-2,0 1-11 2,10-2-9 0,5-3 0 0,2 1-3 0,2 0-2-1,8 3-4 1,4-1 10 0,-7 3-3-2,0 4 2 2,-9 0 1 0,-5-4-3 0,-2 3 0-2,0-5-8 2,3-1 4 1,1 1-7-2,1 3 8 0,3-4-3 0,-12 0-1 1,7 2-1 0,-6-7 2-2,2 1 3 2,-4-1-10 0,0 0 4 0,-1 0-1-2,2 0 0 2,-2 0-2 0,-1 0 5 1,1 0-5-2,0 0 2 1,0 0 0-2,5 0-2 3,-6 0 3-4,-3 0-2 3,1 12 2 0,4-1-3 0,2 3 4-2,3 2-1 2,1-1 2 0,-1 0 2 0,-1 2-3-2,-3-9 3 2,-10-3-5 0,-2 1 4 0,2 0-3-2,-5-1 1 2,6 0-5 0,3-5 0 1,2 3 0-4,3-3 0 3,7 7 0 0,0-7 0 0,-3 5 0-2,7 7 0 2,-6 1 0 0,-3-2 0 0,-3-5 0-1,-7 9 0 3,1-15 0-5,-10 4 0 4,-6-4 0-4,-1 0 0 3,0 0 0 0,-3 0 0 1,3 0 0-3,1 0 0 4,-6 0 0-5,5 0 0 4,0 0 0-1,-5 0 0-2,0 0 0 2,0 0 0 0,-2 0 0-3,2 5 0 3,6 10 0 0,-1-9 0 0,4 0 0-2,-4-1 0 6,4-2 0-7,-8 2 0 3,-6 2 0-2,-8-2 0 1,-5 0 0 2,-6-5 0-1,-2 0 0-2,-1 0 0 2,7 3 0 0,-3 2 0-1,6-5 0-1,-5 0 0 3,-4 0 0-1,-1 0 0 0,-3 0 0-2,-4 0 0 1,-2 0 0 1,-6 0 0 1,-1 0 0-3,0 0 0 4,3 0 0-4,2 0 0 2,-2 0 0 0,7 0 0-3,-4 0 0 4,-2 0 0-1,6 0 0-2,-3 0 0 2,-1 0 0 0,0 0 0 0,-2 0-5-3,-4 0 1 4,0 0 3-1,0 0-2 0,3 0 3-2,-1 0-5 1,1 0-2 2,8-5-2-1,-9 2 4-2,5 3-2 4,-4-5 1-4,0 0-6 2,4-2-7-3,-4-1-8 3,0 8 3 2,-3-5 6-1,0 5-8-5,0-17-29 5,0-10-28-2,-42-5-68 1,21 15-83-3,0 2-144 3</inkml:trace>
    </iact:actionData>
  </iact:action>
  <iact:action type="add" startTime="40452">
    <iact:property name="dataType" value="strokeEraser"/>
    <iact:actionData xml:id="d13">
      <inkml:trace xmlns:inkml="http://www.w3.org/2003/InkML" xml:id="stk11" contextRef="#ctx0" brushRef="#br1">12814 22817 514 0,'0'0'216'7,"0"0"-125"1,0 0-16-3,0 0-73 3,0 0-2 0,0 0-151-1</inkml:trace>
    </iact:actionData>
  </iact:action>
  <iact:action type="remove" startTime="40796">
    <iact:property name="style" value="instant"/>
    <iact:actionData xml:id="d14" ref="#d12"/>
  </iact:action>
  <iact:action type="add" startTime="40807">
    <iact:property name="dataType" value="strokeEraser"/>
    <iact:actionData xml:id="d15">
      <inkml:trace xmlns:inkml="http://www.w3.org/2003/InkML" xml:id="stk12" contextRef="#ctx0" brushRef="#br1">12178 23236 653 0,'0'0'138'14,"0"0"-81"-13,0 0-15 5,0 0-42 2,0 0-7-2,0 0-101 2,-15-12-335 0</inkml:trace>
    </iact:actionData>
  </iact:action>
  <iact:action type="add" startTime="42480">
    <iact:property name="dataType"/>
    <iact:actionData xml:id="d16">
      <inkml:trace xmlns:inkml="http://www.w3.org/2003/InkML" xml:id="stk13" contextRef="#ctx0" brushRef="#br0">1762 18848 479 0,'0'0'265'7,"0"0"-118"2,0 0-46-3,0 0-33 1,0 0-25 1,0 0 3 0,0 0 10 0,46-13 12-2,-26 13 12 2,1 0-3-1,5 0-10 2,4 0-6-1,9 0-9-2,6 0-6 1,12 0-16 2,9 5-13-3,7-5-7 2,1 0-3 0,1 0-3 2,-2 4 2-6,1-4 3 4,2 0 3 0,4 0-3 1,11 0-2-4,-1 0 5 3,5 0-3 0,-7 0 0 2,-3 0-1-3,2 10 0-1,6-10-3 2,1 5 0-1,6-5 0-1,0 0-2 2,-1 0 1 1,-5 0-3-3,-2 0 3 1,-8 0-2 2,-3 0 1-2,0 0 1 3,-4 0-1-6,8 0 2 5,-1 0-5-1,8 0 3 0,-1 0-2-3,-5-5 2 4,-4-1-3-1,-11 2 1-1,-10 0-1 0,0-1-1 0,-4-2 1 2,-8 7 1-1,4 0-1-2,-2 0 2 1,0 0-3 3,5 0 4-4,5 0-4 0,3 0 3 2,4 0 1 1,-7 0-3-4,0 0 1 3,-4 0 2 2,-7 0-3-3,7 0 3-1,-1 0 0 1,5 0 1 2,3 0-3-1,0 0 2-3,-5 7-2 4,1-2 1-1,-2 3 0 0,-5 3 0-2,1 1 2 1,-1-9-4 1,-3 2 0 1,3-5 1-3,5 0-3 2,2 0 4 0,1 0-2-1,1 0 0-1,-4 0 1 2,1 0-1 1,2 0 3 0,-1 0-3-4,-4 0 0 2,1 0 1 1,-2 0 0 0,-1 0-1-1,2 0 2 0,-8 0-3 2,4 0 1-1,-4 0-1-3,-7 5-1 3,1 2 1 0,-5-2 1 2,-11-2-2-5,-2-1 2 2,-1 1-1 2,-7 3 0-1,-2-6 1-2,-4 0 0 2,-2 0 0-1,-4 0 0 2,-4 0 0-1,4 0-1-3,-4 0 0 4,0 0-4-1,0 0 5-3,0 0-5 3,0 0-2 1,-39-26-5-2,-22-10 3 1,-27-3 9-2,-17 3 0 2,-12-1 2 1,-3 5-1-4,12 10-1 4,7 5-1-2,21 3 0 1,1 3 0 2,18-6 1-2,13 9-2-1,14 3 2 0,19-2-1-1,4 2 2 0,11 5-1 2,0 0 0 0,0 0 1-1,0 0-1 0,24 0 5 1,35 17 2 0,22 19-2-2,10-8-3 2,7 2-2 0,-1 2 1 0,1-7-1-2,-12-1 3 2,-4 0 0 2,-8-3-2-3,-10-8-1-2,-17 4 1 3,-13-3-1 0,-15-2 0 0,-14-12 5-2,-5 5 1 2,0-5 9 0,0 20-8 1,-18 10-3-1,-33 7-2-3,-15 14 3 2,-17-13-2 3,2-1 1-3,7-6-2-1,7-6-2 2,17-13 0 0,13-9-5 0,13-3 3-2,8 0-6 4,9 0-12-4,4 0-49 0,3 0-82 2,0 0-91 0,0 0-124 1</inkml:trace>
    </iact:actionData>
  </iact:action>
  <iact:action type="add" startTime="45608">
    <iact:property name="dataType"/>
    <iact:actionData xml:id="d17">
      <inkml:trace xmlns:inkml="http://www.w3.org/2003/InkML" xml:id="stk14" contextRef="#ctx0" brushRef="#br0">20321 15409 429 0,'0'0'360'7,"0"0"-231"-1,0 0-62 3,0 0 9-1,-172-85-26-1,60 85-9-1,-25 17-1 3,-7 42 4-3,-5 28-12 3,17 19 0-4,22 22 7 4,26 15 14-1,30 5-5-2,32 10-5 2,22-3-14 0,29-26 0 4,74-22-7-9,45-32-10 6,43-30 22-3,24-36-4 2,11-9-12 1,-10-64-17-2,-28-44-1 1,-38-27-1 1,-58-21 1-1,-51-22 1-2,-41-14-1 1,-27 8 0 1,-63 15-2 1,-23 30 0-5,-12 36-7 3,5 30-57 2,72 73-89-1,12 0-195-2</inkml:trace>
    </iact:actionData>
  </iact:action>
  <iact:action type="add" startTime="46572">
    <iact:property name="dataType"/>
    <iact:actionData xml:id="d18">
      <inkml:trace xmlns:inkml="http://www.w3.org/2003/InkML" xml:id="stk15" contextRef="#ctx0" brushRef="#br0">27895 15341 393 0,'0'0'175'7,"0"0"37"3,0 0-7-6,0 0-47 4,0 0-34 0,-6 247-21-2,-18-92-39 2,1 16-17 0,2 9-7-1,1 0-19 0,4-3-17 0,3-17-4 1,9-16-16 2,4-18-56 0,0-19-100-4,0-98-65-1,0-9-274 2</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4-19T03:07:57.207"/>
    </inkml:context>
    <inkml:brush xml:id="br0">
      <inkml:brushProperty name="width" value="0.05292" units="cm"/>
      <inkml:brushProperty name="height" value="0.05292" units="cm"/>
      <inkml:brushProperty name="color" value="#00B050"/>
    </inkml:brush>
  </inkml:definitions>
  <iact:action type="add" startTime="4390">
    <iact:property name="dataType"/>
    <iact:actionData xml:id="d0">
      <inkml:trace xmlns:inkml="http://www.w3.org/2003/InkML" xml:id="stk0" contextRef="#ctx0" brushRef="#br0">11072 4050 217 0,'0'0'511'7,"0"0"-408"-2,0 0-56 5,0 0 57-3,0 0-23 1,0 0-6-2,0 0 0 2,212-136 4 0,-112 77 13-2,26-5-25 2,17-10-11 2,15-1 4-4,18 7 2 4,0 6-11-6,10 10-4 4,2 0-10 1,7 8-8-2,8 1-6 0,5 4-3 0,5 5 4 2,5 1-10-2,7 4-2-1,-1 4-3 3,-2 5 5-2,-2 13-4 1,-11 3-1-2,-9 4 1 2,3 0-8 0,1 0 6 0,-2 6-4-2,9 7 5 3,-6-1-4-2,-5-9 2-1,-6-3-1 3,-10 0 0-1,-10 0 0-1,3 7-2 0,-3 0 4 1,-3 5-2 0,2-4 2-1,-1 5-4 1,2 2-3 1,10 1-1-4,9 5-2 3,-5-2 2 0,1 1 0-1,-4 2 1 1,-4 1 0 0,-10 4 2 0,-1 10-3-3,-2 4 5 4,6 14-5-2,-3-1 5 2,-7 0-3-3,-13-10-2 1,-21-7-2 1,-1-9 0 0,-7-4 0-2,-6 1-3 2,-7 10 5 0,-6-1-1 0,-9 4 1-2,-14-1 0 4,-12-6 1-4,-15-6 0 0,-6-8-1 2,-11-6 0 1,-11-2 0-1,-10-9-1-1,-1 0 0 2,-10 0 0-3,-1 0 0 2,-3 0 0-3,0 0 0 3,0 0-1 0,0 0-1 0,-3-29-5 0,-39-16 1-2,-25-8 2 2,-18-5 3 1,-15 1 0-2,-13-2 0-1,-19-5 2 2,4-3 0 0,2-4 0 0,11 3 0-2,8 1 0 2,13 7 0 0,8 16 2-1,23 7-1 1,15 15-1 0,25 11 0 0,13 5-2-3,10 4 1 3,0 2 1 0,0 0 2 0,20 0 3-1,44 11 2 2,23 30-3-2,20 19-4 0,12 7 0 0,-2 14-3 0,8 13 2 2,-1-2-1-1,0 3 2-1,-14-8 1 0,-10-13 2 0,-23-18 1 1,-24-16 4 0,-22-18 0-2,-21-8 3 3,-10-5-1-2,-13 1-10 2,-52 6 0-4,-28 9 0 3,-23-1 0 1,-13 4 0-2,-5 1 0-1,-6 4 0 2,1-9 0 0,1 3 0-1,2-7 0 1,7-7 0 0,21-1 0-1,19-9 0-1,29 3 0 2,28-5 0 0,16 5 0 1,8 3 0 0,8-9 0-5,0 0-46 5,20-22-99-2,19-13-112-1,-8 22-141 3,-8 13-580-2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0E3C1-80C9-4409-8601-E1A628F9F7A9}"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E15D5-3B49-4633-9A47-940F54052F0E}" type="slidenum">
              <a:rPr lang="en-CA" smtClean="0"/>
              <a:t>‹#›</a:t>
            </a:fld>
            <a:endParaRPr lang="en-CA"/>
          </a:p>
        </p:txBody>
      </p:sp>
    </p:spTree>
    <p:extLst>
      <p:ext uri="{BB962C8B-B14F-4D97-AF65-F5344CB8AC3E}">
        <p14:creationId xmlns:p14="http://schemas.microsoft.com/office/powerpoint/2010/main" val="1377641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0E2CF5-CADD-40EF-9A29-BC807D0756B3}"/>
              </a:ext>
            </a:extLst>
          </p:cNvPr>
          <p:cNvSpPr>
            <a:spLocks noGrp="1"/>
          </p:cNvSpPr>
          <p:nvPr>
            <p:ph type="body" idx="1"/>
          </p:nvPr>
        </p:nvSpPr>
        <p:spPr/>
        <p:txBody>
          <a:bodyPr/>
          <a:lstStyle/>
          <a:p>
            <a:r>
              <a:rPr lang="en-US" dirty="0"/>
              <a:t>Welcome back to Relativity 103, Galilean Relativity. going to move onto the Galilean Transform, which is how we change our basis in Spacetime Diagrams for Galilean relativity.</a:t>
            </a:r>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538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8DEBFE6-0E74-4032-9DC8-7BB243D62071}"/>
              </a:ext>
            </a:extLst>
          </p:cNvPr>
          <p:cNvSpPr>
            <a:spLocks noGrp="1"/>
          </p:cNvSpPr>
          <p:nvPr>
            <p:ph type="body" idx="1"/>
          </p:nvPr>
        </p:nvSpPr>
        <p:spPr/>
        <p:txBody>
          <a:bodyPr/>
          <a:lstStyle/>
          <a:p>
            <a:r>
              <a:rPr lang="en-US" dirty="0"/>
              <a:t>We learned in the last video that every inertial frame has items own spacetime basis, where the time vector is angled to align with the frame’s </a:t>
            </a:r>
            <a:r>
              <a:rPr lang="en-US" dirty="0" err="1"/>
              <a:t>worldine</a:t>
            </a:r>
            <a:r>
              <a:rPr lang="en-US" dirty="0"/>
              <a:t>.</a:t>
            </a:r>
            <a:endParaRPr lang="en-CA"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B99A044-C12B-4F0F-AE02-B50139F9A3B8}"/>
              </a:ext>
            </a:extLst>
          </p:cNvPr>
          <p:cNvSpPr>
            <a:spLocks noGrp="1"/>
          </p:cNvSpPr>
          <p:nvPr>
            <p:ph type="body" idx="1"/>
          </p:nvPr>
        </p:nvSpPr>
        <p:spPr/>
        <p:txBody>
          <a:bodyPr/>
          <a:lstStyle/>
          <a:p>
            <a:r>
              <a:rPr lang="en-US" dirty="0"/>
              <a:t>We’re going to find that knowing how to change from the scientists spacetime basis to the car’s spacetime basis will result in the coordinate-change formulas we need.</a:t>
            </a:r>
            <a:endParaRPr lang="en-CA" dirty="0"/>
          </a:p>
        </p:txBody>
      </p:sp>
    </p:spTree>
    <p:extLst>
      <p:ext uri="{BB962C8B-B14F-4D97-AF65-F5344CB8AC3E}">
        <p14:creationId xmlns:p14="http://schemas.microsoft.com/office/powerpoint/2010/main" val="3263792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E4790B9-F655-4346-922E-7FF137CEDF18}"/>
              </a:ext>
            </a:extLst>
          </p:cNvPr>
          <p:cNvSpPr>
            <a:spLocks noGrp="1"/>
          </p:cNvSpPr>
          <p:nvPr>
            <p:ph type="body" idx="1"/>
          </p:nvPr>
        </p:nvSpPr>
        <p:spPr/>
        <p:txBody>
          <a:bodyPr/>
          <a:lstStyle/>
          <a:p>
            <a:r>
              <a:rPr lang="en-US" dirty="0"/>
              <a:t>So we have the scientist’s spacetime basis and the car’s spacetime basis.</a:t>
            </a:r>
            <a:br>
              <a:rPr lang="en-US" dirty="0"/>
            </a:br>
            <a:r>
              <a:rPr lang="en-US" dirty="0"/>
              <a:t>Let’s try to build the car’s basis vectors out of the scientist’s basis vectors.</a:t>
            </a:r>
            <a:br>
              <a:rPr lang="en-US" dirty="0"/>
            </a:br>
            <a:r>
              <a:rPr lang="en-US" dirty="0"/>
              <a:t>So what would the car’s time vector, </a:t>
            </a:r>
            <a:r>
              <a:rPr lang="en-US" dirty="0" err="1"/>
              <a:t>eT</a:t>
            </a:r>
            <a:r>
              <a:rPr lang="en-US" dirty="0"/>
              <a:t>-tilde, be equal to if we needed to build it out of </a:t>
            </a:r>
            <a:r>
              <a:rPr lang="en-US" dirty="0" err="1"/>
              <a:t>eT</a:t>
            </a:r>
            <a:r>
              <a:rPr lang="en-US" dirty="0"/>
              <a:t> and </a:t>
            </a:r>
            <a:r>
              <a:rPr lang="en-US" dirty="0" err="1"/>
              <a:t>eX</a:t>
            </a:r>
            <a:r>
              <a:rPr lang="en-US" dirty="0"/>
              <a:t>?</a:t>
            </a:r>
            <a:br>
              <a:rPr lang="en-US" dirty="0"/>
            </a:br>
            <a:r>
              <a:rPr lang="en-US" dirty="0"/>
              <a:t>Well, it looks like we need ONE </a:t>
            </a:r>
            <a:r>
              <a:rPr lang="en-US" dirty="0" err="1"/>
              <a:t>eT</a:t>
            </a:r>
            <a:r>
              <a:rPr lang="en-US" dirty="0"/>
              <a:t> vector, and ½ of an </a:t>
            </a:r>
            <a:r>
              <a:rPr lang="en-US" dirty="0" err="1"/>
              <a:t>eX</a:t>
            </a:r>
            <a:r>
              <a:rPr lang="en-US" dirty="0"/>
              <a:t> vector. So I’ll write in the components 1 and ½. What about the </a:t>
            </a:r>
            <a:r>
              <a:rPr lang="en-US" dirty="0" err="1"/>
              <a:t>eX</a:t>
            </a:r>
            <a:r>
              <a:rPr lang="en-US" dirty="0"/>
              <a:t>-tilde vector? Well, it looks like </a:t>
            </a:r>
            <a:r>
              <a:rPr lang="en-US" dirty="0" err="1"/>
              <a:t>eX</a:t>
            </a:r>
            <a:r>
              <a:rPr lang="en-US" dirty="0"/>
              <a:t>-tilde is exactly equal to </a:t>
            </a:r>
            <a:r>
              <a:rPr lang="en-US" dirty="0" err="1"/>
              <a:t>eX.</a:t>
            </a:r>
            <a:r>
              <a:rPr lang="en-US" dirty="0"/>
              <a:t> So we need zero </a:t>
            </a:r>
            <a:r>
              <a:rPr lang="en-US" dirty="0" err="1"/>
              <a:t>eT</a:t>
            </a:r>
            <a:r>
              <a:rPr lang="en-US" dirty="0"/>
              <a:t> and 1 </a:t>
            </a:r>
            <a:r>
              <a:rPr lang="en-US" dirty="0" err="1"/>
              <a:t>eX</a:t>
            </a:r>
            <a:r>
              <a:rPr lang="en-US" dirty="0"/>
              <a:t> to build </a:t>
            </a:r>
            <a:r>
              <a:rPr lang="en-US" dirty="0" err="1"/>
              <a:t>eX</a:t>
            </a:r>
            <a:r>
              <a:rPr lang="en-US" dirty="0"/>
              <a:t> tilde.</a:t>
            </a:r>
            <a:endParaRPr lang="en-CA" dirty="0"/>
          </a:p>
        </p:txBody>
      </p:sp>
    </p:spTree>
    <p:extLst>
      <p:ext uri="{BB962C8B-B14F-4D97-AF65-F5344CB8AC3E}">
        <p14:creationId xmlns:p14="http://schemas.microsoft.com/office/powerpoint/2010/main" val="3741566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B313684-A49A-4928-B2E4-B26C0A4203D8}"/>
              </a:ext>
            </a:extLst>
          </p:cNvPr>
          <p:cNvSpPr>
            <a:spLocks noGrp="1"/>
          </p:cNvSpPr>
          <p:nvPr>
            <p:ph type="body" idx="1"/>
          </p:nvPr>
        </p:nvSpPr>
        <p:spPr/>
        <p:txBody>
          <a:bodyPr/>
          <a:lstStyle/>
          <a:p>
            <a:r>
              <a:rPr lang="en-US" dirty="0"/>
              <a:t>To make things simpler, I’m going to leave out the 1s in this formula, and get rid of the term with the zero in it.</a:t>
            </a:r>
            <a:endParaRPr lang="en-CA"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794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C647529-A0B5-48B2-9B57-297C6E936805}"/>
              </a:ext>
            </a:extLst>
          </p:cNvPr>
          <p:cNvSpPr>
            <a:spLocks noGrp="1"/>
          </p:cNvSpPr>
          <p:nvPr>
            <p:ph type="body" idx="1"/>
          </p:nvPr>
        </p:nvSpPr>
        <p:spPr/>
        <p:txBody>
          <a:bodyPr/>
          <a:lstStyle/>
          <a:p>
            <a:r>
              <a:rPr lang="en-US" dirty="0"/>
              <a:t>We’ve seen that in Galilean relativity, observers in different reference frames will agree on time, but they will disagree on position.</a:t>
            </a:r>
            <a:endParaRPr lang="en-CA"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221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a:extLst>
              <a:ext uri="{FF2B5EF4-FFF2-40B4-BE49-F238E27FC236}">
                <a16:creationId xmlns:a16="http://schemas.microsoft.com/office/drawing/2014/main" id="{C9801C4D-70F9-4716-B83F-18D4CA9C7B40}"/>
              </a:ext>
            </a:extLst>
          </p:cNvPr>
          <p:cNvSpPr>
            <a:spLocks noGrp="1"/>
          </p:cNvSpPr>
          <p:nvPr>
            <p:ph type="body" idx="1"/>
          </p:nvPr>
        </p:nvSpPr>
        <p:spPr/>
        <p:txBody>
          <a:bodyPr/>
          <a:lstStyle/>
          <a:p>
            <a:r>
              <a:rPr lang="en-US" dirty="0"/>
              <a:t>So we now how the equations to switch back and forth between Einstein’s basis and the car’s basis.</a:t>
            </a:r>
          </a:p>
          <a:p>
            <a:r>
              <a:rPr lang="en-US" dirty="0"/>
              <a:t>You’ll notice that this first set of formulas has a positive ½ and the other set has negative ½ </a:t>
            </a:r>
          </a:p>
          <a:p>
            <a:r>
              <a:rPr lang="en-US" dirty="0"/>
              <a:t>This is because the equations are opposites of each other. If we start with Einstein’s basis, and then change to the car’s basis, and then change back again, we should end up with what we started with.</a:t>
            </a:r>
            <a:br>
              <a:rPr lang="en-US" dirty="0"/>
            </a:br>
            <a:r>
              <a:rPr lang="en-US" dirty="0"/>
              <a:t>I’ll show you want I mean.</a:t>
            </a:r>
            <a:endParaRPr lang="en-CA"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a:extLst>
              <a:ext uri="{FF2B5EF4-FFF2-40B4-BE49-F238E27FC236}">
                <a16:creationId xmlns:a16="http://schemas.microsoft.com/office/drawing/2014/main" id="{C9801C4D-70F9-4716-B83F-18D4CA9C7B40}"/>
              </a:ext>
            </a:extLst>
          </p:cNvPr>
          <p:cNvSpPr>
            <a:spLocks noGrp="1"/>
          </p:cNvSpPr>
          <p:nvPr>
            <p:ph type="body" idx="1"/>
          </p:nvPr>
        </p:nvSpPr>
        <p:spPr/>
        <p:txBody>
          <a:bodyPr/>
          <a:lstStyle/>
          <a:p>
            <a:r>
              <a:rPr lang="en-US" dirty="0"/>
              <a:t>We’ll start with the equation for </a:t>
            </a:r>
            <a:r>
              <a:rPr lang="en-US" dirty="0" err="1"/>
              <a:t>eT</a:t>
            </a:r>
            <a:r>
              <a:rPr lang="en-US" dirty="0"/>
              <a:t> in terms of the car’s spacetime basis.</a:t>
            </a:r>
            <a:br>
              <a:rPr lang="en-US" dirty="0"/>
            </a:br>
            <a:r>
              <a:rPr lang="en-US" dirty="0"/>
              <a:t>Then let’s replace </a:t>
            </a:r>
            <a:r>
              <a:rPr lang="en-US" dirty="0" err="1"/>
              <a:t>eT</a:t>
            </a:r>
            <a:r>
              <a:rPr lang="en-US" dirty="0"/>
              <a:t>-tilde and </a:t>
            </a:r>
            <a:r>
              <a:rPr lang="en-US" dirty="0" err="1"/>
              <a:t>eX</a:t>
            </a:r>
            <a:r>
              <a:rPr lang="en-US" dirty="0"/>
              <a:t>-tilde with the formulas from this box.</a:t>
            </a:r>
          </a:p>
          <a:p>
            <a:r>
              <a:rPr lang="en-US" dirty="0"/>
              <a:t>Notice that the positive ½ </a:t>
            </a:r>
            <a:r>
              <a:rPr lang="en-US" dirty="0" err="1"/>
              <a:t>eX</a:t>
            </a:r>
            <a:r>
              <a:rPr lang="en-US" dirty="0"/>
              <a:t> and negative ½ </a:t>
            </a:r>
            <a:r>
              <a:rPr lang="en-US" dirty="0" err="1"/>
              <a:t>eX</a:t>
            </a:r>
            <a:r>
              <a:rPr lang="en-US" dirty="0"/>
              <a:t> cancel out and we’re left with </a:t>
            </a:r>
            <a:r>
              <a:rPr lang="en-US" dirty="0" err="1"/>
              <a:t>eT</a:t>
            </a:r>
            <a:r>
              <a:rPr lang="en-US" dirty="0"/>
              <a:t>=</a:t>
            </a:r>
            <a:r>
              <a:rPr lang="en-US" dirty="0" err="1"/>
              <a:t>eT</a:t>
            </a:r>
            <a:r>
              <a:rPr lang="en-US" dirty="0"/>
              <a:t>.</a:t>
            </a:r>
          </a:p>
          <a:p>
            <a:endParaRPr lang="en-US" dirty="0"/>
          </a:p>
          <a:p>
            <a:r>
              <a:rPr lang="en-US" dirty="0"/>
              <a:t>So applying the Car-to-Man equations and then applying the Man-to-Car equations brings us back to where we started, since the equations are opposites.</a:t>
            </a:r>
            <a:endParaRPr lang="en-CA" dirty="0"/>
          </a:p>
        </p:txBody>
      </p:sp>
    </p:spTree>
    <p:extLst>
      <p:ext uri="{BB962C8B-B14F-4D97-AF65-F5344CB8AC3E}">
        <p14:creationId xmlns:p14="http://schemas.microsoft.com/office/powerpoint/2010/main" val="2444366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641F1BD-449F-445E-AE49-981CCE63C4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know this S vector is made up of 3 time vectors and 4 space vectors in Einstein’s frame.</a:t>
            </a:r>
            <a:br>
              <a:rPr lang="en-US" dirty="0"/>
            </a:br>
            <a:r>
              <a:rPr lang="en-US" dirty="0"/>
              <a:t>Now let’s use the change-of-basis equations to get the components from the Car’s frame. We can using substitution to replace </a:t>
            </a:r>
            <a:r>
              <a:rPr lang="en-US" dirty="0" err="1"/>
              <a:t>eT</a:t>
            </a:r>
            <a:r>
              <a:rPr lang="en-US" dirty="0"/>
              <a:t> and </a:t>
            </a:r>
            <a:r>
              <a:rPr lang="en-US" dirty="0" err="1"/>
              <a:t>eX</a:t>
            </a:r>
            <a:r>
              <a:rPr lang="en-US" dirty="0"/>
              <a:t> using these equations, containing </a:t>
            </a:r>
            <a:r>
              <a:rPr lang="en-US" dirty="0" err="1"/>
              <a:t>eT</a:t>
            </a:r>
            <a:r>
              <a:rPr lang="en-US" dirty="0"/>
              <a:t>-tilde and </a:t>
            </a:r>
            <a:r>
              <a:rPr lang="en-US" dirty="0" err="1"/>
              <a:t>eX</a:t>
            </a:r>
            <a:r>
              <a:rPr lang="en-US" dirty="0"/>
              <a:t>-tilde</a:t>
            </a:r>
            <a:r>
              <a:rPr lang="en-CA"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can distribute the 3 here to get 3eT and -1.5 </a:t>
            </a:r>
            <a:r>
              <a:rPr lang="en-CA" dirty="0" err="1"/>
              <a:t>eX.</a:t>
            </a:r>
            <a:r>
              <a:rPr lang="en-CA" dirty="0"/>
              <a:t> And if we add -1.5 to 4, we get 2.5</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BF2918E-FF7E-4634-9D3C-07A3789B87A7}"/>
              </a:ext>
            </a:extLst>
          </p:cNvPr>
          <p:cNvSpPr>
            <a:spLocks noGrp="1"/>
          </p:cNvSpPr>
          <p:nvPr>
            <p:ph type="body" idx="1"/>
          </p:nvPr>
        </p:nvSpPr>
        <p:spPr/>
        <p:txBody>
          <a:bodyPr/>
          <a:lstStyle/>
          <a:p>
            <a:r>
              <a:rPr lang="en-US" dirty="0"/>
              <a:t>So we can see the new components in the frame of the car are 3 time units and 2.5 space units, which matches up with our spacetime diagram.</a:t>
            </a:r>
            <a:br>
              <a:rPr lang="en-US" dirty="0"/>
            </a:br>
            <a:r>
              <a:rPr lang="en-US" dirty="0"/>
              <a:t>Now, we successfully changed coordinates in one specific case here… but we should try to get formulas that work in all cases for any vector.</a:t>
            </a:r>
            <a:endParaRPr lang="en-CA"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C086E8B-B14B-4F4E-B6D9-9854E340CF63}"/>
              </a:ext>
            </a:extLst>
          </p:cNvPr>
          <p:cNvSpPr>
            <a:spLocks noGrp="1"/>
          </p:cNvSpPr>
          <p:nvPr>
            <p:ph type="body" idx="1"/>
          </p:nvPr>
        </p:nvSpPr>
        <p:spPr/>
        <p:txBody>
          <a:bodyPr/>
          <a:lstStyle/>
          <a:p>
            <a:r>
              <a:rPr lang="en-US" dirty="0"/>
              <a:t>Let’s start with a generic vector S = t </a:t>
            </a:r>
            <a:r>
              <a:rPr lang="en-US" dirty="0" err="1"/>
              <a:t>eT</a:t>
            </a:r>
            <a:r>
              <a:rPr lang="en-US" dirty="0"/>
              <a:t>  + x </a:t>
            </a:r>
            <a:r>
              <a:rPr lang="en-US" dirty="0" err="1"/>
              <a:t>eX</a:t>
            </a:r>
            <a:r>
              <a:rPr lang="en-US" dirty="0"/>
              <a:t> in Einstein’s reference frame.</a:t>
            </a:r>
            <a:br>
              <a:rPr lang="en-US" dirty="0"/>
            </a:br>
            <a:r>
              <a:rPr lang="en-US" dirty="0"/>
              <a:t>Then we’ll replace </a:t>
            </a:r>
            <a:r>
              <a:rPr lang="en-US" dirty="0" err="1"/>
              <a:t>eX</a:t>
            </a:r>
            <a:r>
              <a:rPr lang="en-US" dirty="0"/>
              <a:t> and </a:t>
            </a:r>
            <a:r>
              <a:rPr lang="en-US" dirty="0" err="1"/>
              <a:t>eT</a:t>
            </a:r>
            <a:r>
              <a:rPr lang="en-US" dirty="0"/>
              <a:t> using these change of basis equations. Then we distributed t here to get t </a:t>
            </a:r>
            <a:r>
              <a:rPr lang="en-US" dirty="0" err="1"/>
              <a:t>eT</a:t>
            </a:r>
            <a:r>
              <a:rPr lang="en-US" dirty="0"/>
              <a:t>-tilde – </a:t>
            </a:r>
            <a:r>
              <a:rPr lang="en-US" dirty="0" err="1"/>
              <a:t>vt</a:t>
            </a:r>
            <a:r>
              <a:rPr lang="en-US" dirty="0"/>
              <a:t> </a:t>
            </a:r>
            <a:r>
              <a:rPr lang="en-US" dirty="0" err="1"/>
              <a:t>eT</a:t>
            </a:r>
            <a:r>
              <a:rPr lang="en-US" dirty="0"/>
              <a:t>-tilde</a:t>
            </a:r>
            <a:br>
              <a:rPr lang="en-US" dirty="0"/>
            </a:br>
            <a:r>
              <a:rPr lang="en-US" dirty="0"/>
              <a:t>Then, since both of these are terms with the </a:t>
            </a:r>
            <a:r>
              <a:rPr lang="en-US" dirty="0" err="1"/>
              <a:t>eX</a:t>
            </a:r>
            <a:r>
              <a:rPr lang="en-US" dirty="0"/>
              <a:t>-tilde basis vector, we can re-write it as a single component, negative </a:t>
            </a:r>
            <a:r>
              <a:rPr lang="en-US" dirty="0" err="1"/>
              <a:t>vt</a:t>
            </a:r>
            <a:r>
              <a:rPr lang="en-US" dirty="0"/>
              <a:t> + x.</a:t>
            </a:r>
            <a:endParaRPr lang="en-CA"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C086E8B-B14B-4F4E-B6D9-9854E340CF63}"/>
              </a:ext>
            </a:extLst>
          </p:cNvPr>
          <p:cNvSpPr>
            <a:spLocks noGrp="1"/>
          </p:cNvSpPr>
          <p:nvPr>
            <p:ph type="body" idx="1"/>
          </p:nvPr>
        </p:nvSpPr>
        <p:spPr/>
        <p:txBody>
          <a:bodyPr/>
          <a:lstStyle/>
          <a:p>
            <a:r>
              <a:rPr lang="en-US" dirty="0"/>
              <a:t>Let’s start with a generic vector S = t </a:t>
            </a:r>
            <a:r>
              <a:rPr lang="en-US" dirty="0" err="1"/>
              <a:t>eT</a:t>
            </a:r>
            <a:r>
              <a:rPr lang="en-US" dirty="0"/>
              <a:t>  + x </a:t>
            </a:r>
            <a:r>
              <a:rPr lang="en-US" dirty="0" err="1"/>
              <a:t>eX</a:t>
            </a:r>
            <a:r>
              <a:rPr lang="en-US" dirty="0"/>
              <a:t> in Einstein’s reference frame.</a:t>
            </a:r>
            <a:br>
              <a:rPr lang="en-US" dirty="0"/>
            </a:br>
            <a:r>
              <a:rPr lang="en-US" dirty="0"/>
              <a:t>Then we’ll replace </a:t>
            </a:r>
            <a:r>
              <a:rPr lang="en-US" dirty="0" err="1"/>
              <a:t>eX</a:t>
            </a:r>
            <a:r>
              <a:rPr lang="en-US" dirty="0"/>
              <a:t> and </a:t>
            </a:r>
            <a:r>
              <a:rPr lang="en-US" dirty="0" err="1"/>
              <a:t>eT</a:t>
            </a:r>
            <a:r>
              <a:rPr lang="en-US" dirty="0"/>
              <a:t> using these change of basis equations. Then we distributed t here to get t </a:t>
            </a:r>
            <a:r>
              <a:rPr lang="en-US" dirty="0" err="1"/>
              <a:t>eT</a:t>
            </a:r>
            <a:r>
              <a:rPr lang="en-US" dirty="0"/>
              <a:t>-tilde – </a:t>
            </a:r>
            <a:r>
              <a:rPr lang="en-US" dirty="0" err="1"/>
              <a:t>vt</a:t>
            </a:r>
            <a:r>
              <a:rPr lang="en-US" dirty="0"/>
              <a:t> </a:t>
            </a:r>
            <a:r>
              <a:rPr lang="en-US" dirty="0" err="1"/>
              <a:t>eT</a:t>
            </a:r>
            <a:r>
              <a:rPr lang="en-US" dirty="0"/>
              <a:t>-tilde</a:t>
            </a:r>
            <a:br>
              <a:rPr lang="en-US" dirty="0"/>
            </a:br>
            <a:r>
              <a:rPr lang="en-US" dirty="0"/>
              <a:t>Then, since both of these are terms with the </a:t>
            </a:r>
            <a:r>
              <a:rPr lang="en-US" dirty="0" err="1"/>
              <a:t>eX</a:t>
            </a:r>
            <a:r>
              <a:rPr lang="en-US" dirty="0"/>
              <a:t>-tilde basis vector, we can re-write it as a single component, negative </a:t>
            </a:r>
            <a:r>
              <a:rPr lang="en-US" dirty="0" err="1"/>
              <a:t>vt</a:t>
            </a:r>
            <a:r>
              <a:rPr lang="en-US" dirty="0"/>
              <a:t> + x.</a:t>
            </a:r>
            <a:endParaRPr lang="en-CA" dirty="0"/>
          </a:p>
        </p:txBody>
      </p:sp>
    </p:spTree>
    <p:extLst>
      <p:ext uri="{BB962C8B-B14F-4D97-AF65-F5344CB8AC3E}">
        <p14:creationId xmlns:p14="http://schemas.microsoft.com/office/powerpoint/2010/main" val="2972967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9793250-DC09-4852-8966-780619EB4A1C}"/>
              </a:ext>
            </a:extLst>
          </p:cNvPr>
          <p:cNvSpPr>
            <a:spLocks noGrp="1"/>
          </p:cNvSpPr>
          <p:nvPr>
            <p:ph type="body" idx="1"/>
          </p:nvPr>
        </p:nvSpPr>
        <p:spPr/>
        <p:txBody>
          <a:bodyPr/>
          <a:lstStyle/>
          <a:p>
            <a:r>
              <a:rPr lang="en-US" dirty="0"/>
              <a:t>Now notice this formula is written in terms of the car’s spacetime basis </a:t>
            </a:r>
            <a:r>
              <a:rPr lang="en-US" dirty="0" err="1"/>
              <a:t>eT</a:t>
            </a:r>
            <a:r>
              <a:rPr lang="en-US" dirty="0"/>
              <a:t>-tilde and </a:t>
            </a:r>
            <a:r>
              <a:rPr lang="en-US" dirty="0" err="1"/>
              <a:t>eX</a:t>
            </a:r>
            <a:r>
              <a:rPr lang="en-US" dirty="0"/>
              <a:t>-tilde</a:t>
            </a:r>
          </a:p>
          <a:p>
            <a:r>
              <a:rPr lang="en-US" dirty="0"/>
              <a:t>This means that these components are just equal to t-tilde, the time according to the car, and x-tilde, the position according to the car.</a:t>
            </a:r>
            <a:endParaRPr lang="en-CA"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7DAE31B-4790-4921-A9C1-5B42AC99BCB3}"/>
              </a:ext>
            </a:extLst>
          </p:cNvPr>
          <p:cNvSpPr>
            <a:spLocks noGrp="1"/>
          </p:cNvSpPr>
          <p:nvPr>
            <p:ph type="body" idx="1"/>
          </p:nvPr>
        </p:nvSpPr>
        <p:spPr/>
        <p:txBody>
          <a:bodyPr/>
          <a:lstStyle/>
          <a:p>
            <a:r>
              <a:rPr lang="en-US" dirty="0"/>
              <a:t>We can also do the reverse and start with a vector in the car’s basis with components t-Tilde and x-Tilde, and then use these equations to replace the basis vectors </a:t>
            </a:r>
            <a:r>
              <a:rPr lang="en-US" dirty="0" err="1"/>
              <a:t>eT</a:t>
            </a:r>
            <a:r>
              <a:rPr lang="en-US" dirty="0"/>
              <a:t>-tilde and </a:t>
            </a:r>
            <a:r>
              <a:rPr lang="en-US" dirty="0" err="1"/>
              <a:t>eX</a:t>
            </a:r>
            <a:r>
              <a:rPr lang="en-US" dirty="0"/>
              <a:t>-tilde.</a:t>
            </a:r>
            <a:br>
              <a:rPr lang="en-US" dirty="0"/>
            </a:br>
            <a:r>
              <a:rPr lang="en-US" dirty="0"/>
              <a:t>We distribute the t-Tilde, and then since these terms both contain </a:t>
            </a:r>
            <a:r>
              <a:rPr lang="en-US" dirty="0" err="1"/>
              <a:t>eX</a:t>
            </a:r>
            <a:r>
              <a:rPr lang="en-US" dirty="0"/>
              <a:t>, we can combine them and write the component </a:t>
            </a:r>
            <a:r>
              <a:rPr lang="en-US" dirty="0" err="1"/>
              <a:t>vt</a:t>
            </a:r>
            <a:r>
              <a:rPr lang="en-US" dirty="0"/>
              <a:t>-tilde + x-tilde</a:t>
            </a:r>
            <a:endParaRPr lang="en-CA"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9AA1002-B72A-4D45-ACFA-C6040423CCDA}"/>
              </a:ext>
            </a:extLst>
          </p:cNvPr>
          <p:cNvSpPr>
            <a:spLocks noGrp="1"/>
          </p:cNvSpPr>
          <p:nvPr>
            <p:ph type="body" idx="1"/>
          </p:nvPr>
        </p:nvSpPr>
        <p:spPr/>
        <p:txBody>
          <a:bodyPr/>
          <a:lstStyle/>
          <a:p>
            <a:r>
              <a:rPr lang="en-US" dirty="0"/>
              <a:t>But since this is written in terms of Einstein’s spacetime basis, these components are really just t and X.</a:t>
            </a:r>
          </a:p>
          <a:p>
            <a:r>
              <a:rPr lang="en-US" dirty="0"/>
              <a:t>So we can write the equations t=t-tilde and x = </a:t>
            </a:r>
            <a:r>
              <a:rPr lang="en-US" dirty="0" err="1"/>
              <a:t>vt</a:t>
            </a:r>
            <a:r>
              <a:rPr lang="en-US" dirty="0"/>
              <a:t>-tilde + x-tilde</a:t>
            </a:r>
            <a:endParaRPr lang="en-CA"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8FB70BC-775A-4597-AEF8-3967E36EB683}"/>
              </a:ext>
            </a:extLst>
          </p:cNvPr>
          <p:cNvSpPr>
            <a:spLocks noGrp="1"/>
          </p:cNvSpPr>
          <p:nvPr>
            <p:ph type="body" idx="1"/>
          </p:nvPr>
        </p:nvSpPr>
        <p:spPr/>
        <p:txBody>
          <a:bodyPr/>
          <a:lstStyle/>
          <a:p>
            <a:r>
              <a:rPr lang="en-US" dirty="0"/>
              <a:t>For example, if we look at this green event point on the space time diagram, according Einstein’s reference frame, this will happen 2 time units into the future, and 1 space unit to the right. From the plane’s point of view the green event point is 2 time units into the future, and 9 space units to the right. From the car’s point of view, it happens 2 seconds into the future and zero space units away. This is because the event happens right on top of the car’s worldline, so the position of the event is equal to the car’s position when it happens. So we can measure the time and space coordinates manually by looking at the spacetime diagram picture, but it would be nice if there was an equation that could do the coordinate conversion for us.</a:t>
            </a:r>
            <a:endParaRPr lang="en-CA"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D812688-C85E-4404-9486-A0663AF967D0}"/>
              </a:ext>
            </a:extLst>
          </p:cNvPr>
          <p:cNvSpPr>
            <a:spLocks noGrp="1"/>
          </p:cNvSpPr>
          <p:nvPr>
            <p:ph type="body" idx="1"/>
          </p:nvPr>
        </p:nvSpPr>
        <p:spPr/>
        <p:txBody>
          <a:bodyPr/>
          <a:lstStyle/>
          <a:p>
            <a:r>
              <a:rPr lang="en-US" dirty="0"/>
              <a:t>So we’ve discovered these 4 sets of formulas, for changing between the basis vectors and vector components for the man an the car. And the Galilean transform is really all of these formula put together.</a:t>
            </a:r>
          </a:p>
          <a:p>
            <a:r>
              <a:rPr lang="en-US" dirty="0"/>
              <a:t>So I mentioned that the two formula for the basis vectors are opposites, because there’s a +v here and a –v here. This means that if we use one set of formulas, and then the other, we end up back where we started.</a:t>
            </a:r>
            <a:br>
              <a:rPr lang="en-US" dirty="0"/>
            </a:br>
            <a:r>
              <a:rPr lang="en-US" dirty="0"/>
              <a:t>The formulas for changing components are also opposites. There’s a –v here and a +v here, and you can check for yourself that if we use one set of formulas, and then the other, we end up back where we started with the original variables being equal to themselves.</a:t>
            </a:r>
            <a:br>
              <a:rPr lang="en-US" dirty="0"/>
            </a:br>
            <a:r>
              <a:rPr lang="en-US" dirty="0"/>
              <a:t>Now what might not be obvious is what the we have a +v here for changing the basis from the man to the car, and here we have a –</a:t>
            </a:r>
            <a:r>
              <a:rPr lang="en-US" dirty="0" err="1"/>
              <a:t>ve</a:t>
            </a:r>
            <a:r>
              <a:rPr lang="en-US" dirty="0"/>
              <a:t> for changing the components from the man to the car.</a:t>
            </a:r>
            <a:br>
              <a:rPr lang="en-US" dirty="0"/>
            </a:br>
            <a:r>
              <a:rPr lang="en-US" dirty="0"/>
              <a:t>And the reason for this is covariance and contravariance.</a:t>
            </a:r>
            <a:endParaRPr lang="en-CA"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6C5457F-32BD-45AE-A74E-CF52E10CBD3B}"/>
              </a:ext>
            </a:extLst>
          </p:cNvPr>
          <p:cNvSpPr>
            <a:spLocks noGrp="1"/>
          </p:cNvSpPr>
          <p:nvPr>
            <p:ph type="body" idx="1"/>
          </p:nvPr>
        </p:nvSpPr>
        <p:spPr/>
        <p:txBody>
          <a:bodyPr/>
          <a:lstStyle/>
          <a:p>
            <a:r>
              <a:rPr lang="en-US" dirty="0"/>
              <a:t>Remember that basis vectors are covariant. And vector components are contravariant, which means they do the opposite thing that basis vectors do.</a:t>
            </a:r>
            <a:endParaRPr lang="en-CA" dirty="0"/>
          </a:p>
        </p:txBody>
      </p:sp>
    </p:spTree>
    <p:extLst>
      <p:ext uri="{BB962C8B-B14F-4D97-AF65-F5344CB8AC3E}">
        <p14:creationId xmlns:p14="http://schemas.microsoft.com/office/powerpoint/2010/main" val="2837539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What’s happening is that this +v term here is pushing the </a:t>
            </a:r>
            <a:r>
              <a:rPr lang="en-US" dirty="0" err="1"/>
              <a:t>eT</a:t>
            </a:r>
            <a:r>
              <a:rPr lang="en-US" dirty="0"/>
              <a:t>-tilde basis vector to lean more in the positive horizontal direction, and that’s why it’s slanted.</a:t>
            </a:r>
            <a:br>
              <a:rPr lang="en-US" dirty="0"/>
            </a:br>
            <a:r>
              <a:rPr lang="en-US" dirty="0"/>
              <a:t>Meanwhile this –v is pushing the x-tilde components more in the negative direction. In Einstein’s frame the position component is 2, but in the car’s frame the position component has been pull towards the negative direction and is just 1… because this event is closer to the car’s </a:t>
            </a:r>
            <a:r>
              <a:rPr lang="en-US" dirty="0" err="1"/>
              <a:t>worldine</a:t>
            </a:r>
            <a:r>
              <a:rPr lang="en-US" dirty="0"/>
              <a:t> than Einstein’s </a:t>
            </a:r>
            <a:r>
              <a:rPr lang="en-US" dirty="0" err="1"/>
              <a:t>worldine</a:t>
            </a:r>
            <a:r>
              <a:rPr lang="en-US" dirty="0"/>
              <a:t>, the position component for the car is smaller.</a:t>
            </a:r>
          </a:p>
          <a:p>
            <a:r>
              <a:rPr lang="en-US" dirty="0"/>
              <a:t>So that’s why these sets of formulas are opposites. +V pushes the </a:t>
            </a:r>
            <a:r>
              <a:rPr lang="en-US" dirty="0" err="1"/>
              <a:t>eT</a:t>
            </a:r>
            <a:r>
              <a:rPr lang="en-US" dirty="0"/>
              <a:t>-tilde basis vector one way, and this –v pushes the x-tilde component in the opposite way.</a:t>
            </a:r>
            <a:endParaRPr lang="en-CA" dirty="0"/>
          </a:p>
        </p:txBody>
      </p:sp>
    </p:spTree>
    <p:extLst>
      <p:ext uri="{BB962C8B-B14F-4D97-AF65-F5344CB8AC3E}">
        <p14:creationId xmlns:p14="http://schemas.microsoft.com/office/powerpoint/2010/main" val="2797501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770B066-F9A2-4BC1-A5BD-B82596E02B1D}"/>
              </a:ext>
            </a:extLst>
          </p:cNvPr>
          <p:cNvSpPr>
            <a:spLocks noGrp="1"/>
          </p:cNvSpPr>
          <p:nvPr>
            <p:ph type="body" idx="1"/>
          </p:nvPr>
        </p:nvSpPr>
        <p:spPr/>
        <p:txBody>
          <a:bodyPr/>
          <a:lstStyle/>
          <a:p>
            <a:r>
              <a:rPr lang="en-US" dirty="0"/>
              <a:t>So this stuff I’ve explained in this video about opposite formulas and covariance and contravariance might seam hard to understand right now. But it will all become much easier to understand if we write these equations in matrix array notation.</a:t>
            </a:r>
            <a:endParaRPr lang="en-CA" dirty="0"/>
          </a:p>
        </p:txBody>
      </p:sp>
    </p:spTree>
    <p:extLst>
      <p:ext uri="{BB962C8B-B14F-4D97-AF65-F5344CB8AC3E}">
        <p14:creationId xmlns:p14="http://schemas.microsoft.com/office/powerpoint/2010/main" val="1459980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0DA76F5-C1B2-4E67-AEBF-20B16D79CB98}"/>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09113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0DA76F5-C1B2-4E67-AEBF-20B16D79CB98}"/>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30916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768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98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770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201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C826E50-B0EA-4C54-B053-D3263E8135B4}"/>
              </a:ext>
            </a:extLst>
          </p:cNvPr>
          <p:cNvSpPr>
            <a:spLocks noGrp="1"/>
          </p:cNvSpPr>
          <p:nvPr>
            <p:ph type="body" idx="1"/>
          </p:nvPr>
        </p:nvSpPr>
        <p:spPr/>
        <p:txBody>
          <a:bodyPr/>
          <a:lstStyle/>
          <a:p>
            <a:r>
              <a:rPr lang="en-US" dirty="0"/>
              <a:t>We know that in Galilean Relativity, time is universe, and so time for the car is equal to time for the scientist Einstein. But what about converting the position coordinates.</a:t>
            </a:r>
          </a:p>
          <a:p>
            <a:r>
              <a:rPr lang="en-US" dirty="0"/>
              <a:t>We can start by noting the speed of the car in Einstein’s reference frame is ½ space units to the right for every time unit.</a:t>
            </a:r>
          </a:p>
          <a:p>
            <a:r>
              <a:rPr lang="en-CA" dirty="0"/>
              <a:t>At the origin, Einstein and the car are at the same position. After 1 time unit, their spatial separation is ½. After 2 times units, separation is 1. After 3 times units separation is 1 ½. And so on and so forth. The separation delta X between Einstein and the var is ½ multiplied by time where ½ is the speed of the car.</a:t>
            </a:r>
            <a:br>
              <a:rPr lang="en-CA" dirty="0"/>
            </a:br>
            <a:r>
              <a:rPr lang="en-CA" dirty="0"/>
              <a:t>So that car’s position coordinate is equal to the scientist’s position coordinate – ½ t. If you’re wondering why I used a minus sign instead of a plus sign, just remember that the car’s position according Einstein is ½, 1, 1 ½ , 2…. but the car’s position according to itself is always zero. So we need to subtract off this separation in order to measure position from the car’s perspective.</a:t>
            </a:r>
            <a:br>
              <a:rPr lang="en-CA" dirty="0"/>
            </a:br>
            <a:r>
              <a:rPr lang="en-CA" dirty="0"/>
              <a:t>Now if I just wanted to teach you Galilean relativity, I could just tell you that this is the Galilean transform and say that’s the end of it.</a:t>
            </a:r>
          </a:p>
        </p:txBody>
      </p:sp>
    </p:spTree>
    <p:extLst>
      <p:ext uri="{BB962C8B-B14F-4D97-AF65-F5344CB8AC3E}">
        <p14:creationId xmlns:p14="http://schemas.microsoft.com/office/powerpoint/2010/main" val="18786097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252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160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990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A92F025-227F-4D84-BE72-F6FDBD9A175A}"/>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167642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1394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A92F025-227F-4D84-BE72-F6FDBD9A175A}"/>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54113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A92F025-227F-4D84-BE72-F6FDBD9A175A}"/>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35589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0E2CF5-CADD-40EF-9A29-BC807D0756B3}"/>
              </a:ext>
            </a:extLst>
          </p:cNvPr>
          <p:cNvSpPr>
            <a:spLocks noGrp="1"/>
          </p:cNvSpPr>
          <p:nvPr>
            <p:ph type="body" idx="1"/>
          </p:nvPr>
        </p:nvSpPr>
        <p:spPr/>
        <p:txBody>
          <a:bodyPr/>
          <a:lstStyle/>
          <a:p>
            <a:r>
              <a:rPr lang="en-US" dirty="0"/>
              <a:t>Welcome back to Relativity 103, Galilean Relativity. going to move onto the Galilean Transform, which is how we change our basis in Spacetime Diagrams for Galilean relativity.</a:t>
            </a:r>
            <a:endParaRPr lang="en-CA" dirty="0"/>
          </a:p>
        </p:txBody>
      </p:sp>
    </p:spTree>
    <p:extLst>
      <p:ext uri="{BB962C8B-B14F-4D97-AF65-F5344CB8AC3E}">
        <p14:creationId xmlns:p14="http://schemas.microsoft.com/office/powerpoint/2010/main" val="413005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I’m assuming you want to learn General Relativity in the long term, so we’re going to need to study the Galilean Transform more deeply.</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5</a:t>
            </a:fld>
            <a:endParaRPr lang="en-CA"/>
          </a:p>
        </p:txBody>
      </p:sp>
    </p:spTree>
    <p:extLst>
      <p:ext uri="{BB962C8B-B14F-4D97-AF65-F5344CB8AC3E}">
        <p14:creationId xmlns:p14="http://schemas.microsoft.com/office/powerpoint/2010/main" val="4278571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6E9C331-A94E-4016-B3A2-31FFD45B2AC2}"/>
              </a:ext>
            </a:extLst>
          </p:cNvPr>
          <p:cNvSpPr>
            <a:spLocks noGrp="1"/>
          </p:cNvSpPr>
          <p:nvPr>
            <p:ph type="body" idx="1"/>
          </p:nvPr>
        </p:nvSpPr>
        <p:spPr/>
        <p:txBody>
          <a:bodyPr/>
          <a:lstStyle/>
          <a:p>
            <a:r>
              <a:rPr lang="en-US" dirty="0"/>
              <a:t>I want you to remember that basis vectors and vector components are two sides of the same coin.</a:t>
            </a:r>
            <a:br>
              <a:rPr lang="en-US" dirty="0"/>
            </a:br>
            <a:r>
              <a:rPr lang="en-US" dirty="0"/>
              <a:t>Any time we’re dealing with vectors, we need to think about both the basis vectors and the components. It doesn’t make sense to talk about one without talking about the other.</a:t>
            </a:r>
            <a:endParaRPr lang="en-CA"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Galilean transform isn’t just about changing coordinates. That’s only half of the story…</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7</a:t>
            </a:fld>
            <a:endParaRPr lang="en-CA"/>
          </a:p>
        </p:txBody>
      </p:sp>
    </p:spTree>
    <p:extLst>
      <p:ext uri="{BB962C8B-B14F-4D97-AF65-F5344CB8AC3E}">
        <p14:creationId xmlns:p14="http://schemas.microsoft.com/office/powerpoint/2010/main" val="313311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6E3435D-7F14-4748-89DE-37C6337FA442}"/>
              </a:ext>
            </a:extLst>
          </p:cNvPr>
          <p:cNvSpPr>
            <a:spLocks noGrp="1"/>
          </p:cNvSpPr>
          <p:nvPr>
            <p:ph type="body" idx="1"/>
          </p:nvPr>
        </p:nvSpPr>
        <p:spPr/>
        <p:txBody>
          <a:bodyPr/>
          <a:lstStyle/>
          <a:p>
            <a:r>
              <a:rPr lang="en-US" dirty="0"/>
              <a:t>The Galilean transform changes both the basis vectors and the vector components…</a:t>
            </a:r>
            <a:br>
              <a:rPr lang="en-US" dirty="0"/>
            </a:br>
            <a:r>
              <a:rPr lang="en-US" dirty="0"/>
              <a:t>and they change in opposite ways…</a:t>
            </a:r>
            <a:endParaRPr lang="en-CA"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Relativity 102, I showed that if we took this basis </a:t>
            </a:r>
            <a:r>
              <a:rPr lang="en-US" dirty="0" err="1"/>
              <a:t>eX</a:t>
            </a:r>
            <a:r>
              <a:rPr lang="en-US" dirty="0"/>
              <a:t> and </a:t>
            </a:r>
            <a:r>
              <a:rPr lang="en-US" dirty="0" err="1"/>
              <a:t>eY</a:t>
            </a:r>
            <a:r>
              <a:rPr lang="en-US" dirty="0"/>
              <a:t> and measured this pencil to have components 1,1…</a:t>
            </a:r>
            <a:br>
              <a:rPr lang="en-US" dirty="0"/>
            </a:br>
            <a:r>
              <a:rPr lang="en-US" dirty="0"/>
              <a:t>If we doubled the length of the basis vectors, the components would become ½, ½.</a:t>
            </a:r>
            <a:br>
              <a:rPr lang="en-US" dirty="0"/>
            </a:b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9</a:t>
            </a:fld>
            <a:endParaRPr lang="en-CA"/>
          </a:p>
        </p:txBody>
      </p:sp>
    </p:spTree>
    <p:extLst>
      <p:ext uri="{BB962C8B-B14F-4D97-AF65-F5344CB8AC3E}">
        <p14:creationId xmlns:p14="http://schemas.microsoft.com/office/powerpoint/2010/main" val="574207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21B0-D69D-41CA-B332-C6E2581EC6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E852CB0-576D-467F-ACEC-897512C3B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88BF521-A722-41E7-8664-72C6C78912D0}"/>
              </a:ext>
            </a:extLst>
          </p:cNvPr>
          <p:cNvSpPr>
            <a:spLocks noGrp="1"/>
          </p:cNvSpPr>
          <p:nvPr>
            <p:ph type="dt" sz="half" idx="10"/>
          </p:nvPr>
        </p:nvSpPr>
        <p:spPr/>
        <p:txBody>
          <a:bodyPr/>
          <a:lstStyle/>
          <a:p>
            <a:fld id="{D58272BE-0788-48FE-969C-E8093D07F99F}" type="datetimeFigureOut">
              <a:rPr lang="en-CA" smtClean="0"/>
              <a:t>2022-09-12</a:t>
            </a:fld>
            <a:endParaRPr lang="en-CA"/>
          </a:p>
        </p:txBody>
      </p:sp>
      <p:sp>
        <p:nvSpPr>
          <p:cNvPr id="5" name="Footer Placeholder 4">
            <a:extLst>
              <a:ext uri="{FF2B5EF4-FFF2-40B4-BE49-F238E27FC236}">
                <a16:creationId xmlns:a16="http://schemas.microsoft.com/office/drawing/2014/main" id="{7154FCFA-1836-47B5-93C1-227BA63F3D2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818011C-3D2D-4005-831B-088E3DC6EF56}"/>
              </a:ext>
            </a:extLst>
          </p:cNvPr>
          <p:cNvSpPr>
            <a:spLocks noGrp="1"/>
          </p:cNvSpPr>
          <p:nvPr>
            <p:ph type="sldNum" sz="quarter" idx="12"/>
          </p:nvPr>
        </p:nvSpPr>
        <p:spPr/>
        <p:txBody>
          <a:bodyPr/>
          <a:lstStyle/>
          <a:p>
            <a:fld id="{894BCCC8-CA69-428C-A2E0-AEEA3B6E60A5}" type="slidenum">
              <a:rPr lang="en-CA" smtClean="0"/>
              <a:t>‹#›</a:t>
            </a:fld>
            <a:endParaRPr lang="en-CA"/>
          </a:p>
        </p:txBody>
      </p:sp>
    </p:spTree>
    <p:extLst>
      <p:ext uri="{BB962C8B-B14F-4D97-AF65-F5344CB8AC3E}">
        <p14:creationId xmlns:p14="http://schemas.microsoft.com/office/powerpoint/2010/main" val="162508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F115-AF24-4CB7-AA13-AEE54397DCA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F1F6580-C4C1-4809-9BD0-0F5CD7E408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1127861-B507-4904-A1CF-558DCCE64774}"/>
              </a:ext>
            </a:extLst>
          </p:cNvPr>
          <p:cNvSpPr>
            <a:spLocks noGrp="1"/>
          </p:cNvSpPr>
          <p:nvPr>
            <p:ph type="dt" sz="half" idx="10"/>
          </p:nvPr>
        </p:nvSpPr>
        <p:spPr/>
        <p:txBody>
          <a:bodyPr/>
          <a:lstStyle/>
          <a:p>
            <a:fld id="{D58272BE-0788-48FE-969C-E8093D07F99F}" type="datetimeFigureOut">
              <a:rPr lang="en-CA" smtClean="0"/>
              <a:t>2022-09-12</a:t>
            </a:fld>
            <a:endParaRPr lang="en-CA"/>
          </a:p>
        </p:txBody>
      </p:sp>
      <p:sp>
        <p:nvSpPr>
          <p:cNvPr id="5" name="Footer Placeholder 4">
            <a:extLst>
              <a:ext uri="{FF2B5EF4-FFF2-40B4-BE49-F238E27FC236}">
                <a16:creationId xmlns:a16="http://schemas.microsoft.com/office/drawing/2014/main" id="{CB6B72C8-3B57-4895-B768-9CF525A06A2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F451CBF-59B1-4285-82D6-08E63281E1B8}"/>
              </a:ext>
            </a:extLst>
          </p:cNvPr>
          <p:cNvSpPr>
            <a:spLocks noGrp="1"/>
          </p:cNvSpPr>
          <p:nvPr>
            <p:ph type="sldNum" sz="quarter" idx="12"/>
          </p:nvPr>
        </p:nvSpPr>
        <p:spPr/>
        <p:txBody>
          <a:bodyPr/>
          <a:lstStyle/>
          <a:p>
            <a:fld id="{894BCCC8-CA69-428C-A2E0-AEEA3B6E60A5}" type="slidenum">
              <a:rPr lang="en-CA" smtClean="0"/>
              <a:t>‹#›</a:t>
            </a:fld>
            <a:endParaRPr lang="en-CA"/>
          </a:p>
        </p:txBody>
      </p:sp>
    </p:spTree>
    <p:extLst>
      <p:ext uri="{BB962C8B-B14F-4D97-AF65-F5344CB8AC3E}">
        <p14:creationId xmlns:p14="http://schemas.microsoft.com/office/powerpoint/2010/main" val="2230387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328E2-3187-457E-8B63-A3A467D808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9DEEE85-F8F3-4550-9691-53D956EA1D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CD9A017-671B-4980-8EB1-35E813B57C60}"/>
              </a:ext>
            </a:extLst>
          </p:cNvPr>
          <p:cNvSpPr>
            <a:spLocks noGrp="1"/>
          </p:cNvSpPr>
          <p:nvPr>
            <p:ph type="dt" sz="half" idx="10"/>
          </p:nvPr>
        </p:nvSpPr>
        <p:spPr/>
        <p:txBody>
          <a:bodyPr/>
          <a:lstStyle/>
          <a:p>
            <a:fld id="{D58272BE-0788-48FE-969C-E8093D07F99F}" type="datetimeFigureOut">
              <a:rPr lang="en-CA" smtClean="0"/>
              <a:t>2022-09-12</a:t>
            </a:fld>
            <a:endParaRPr lang="en-CA"/>
          </a:p>
        </p:txBody>
      </p:sp>
      <p:sp>
        <p:nvSpPr>
          <p:cNvPr id="5" name="Footer Placeholder 4">
            <a:extLst>
              <a:ext uri="{FF2B5EF4-FFF2-40B4-BE49-F238E27FC236}">
                <a16:creationId xmlns:a16="http://schemas.microsoft.com/office/drawing/2014/main" id="{16E578FA-7A43-40E4-82CD-5FAE5820CE2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7EF2F5-67B2-4BBF-8223-366FAB7B7649}"/>
              </a:ext>
            </a:extLst>
          </p:cNvPr>
          <p:cNvSpPr>
            <a:spLocks noGrp="1"/>
          </p:cNvSpPr>
          <p:nvPr>
            <p:ph type="sldNum" sz="quarter" idx="12"/>
          </p:nvPr>
        </p:nvSpPr>
        <p:spPr/>
        <p:txBody>
          <a:bodyPr/>
          <a:lstStyle/>
          <a:p>
            <a:fld id="{894BCCC8-CA69-428C-A2E0-AEEA3B6E60A5}" type="slidenum">
              <a:rPr lang="en-CA" smtClean="0"/>
              <a:t>‹#›</a:t>
            </a:fld>
            <a:endParaRPr lang="en-CA"/>
          </a:p>
        </p:txBody>
      </p:sp>
    </p:spTree>
    <p:extLst>
      <p:ext uri="{BB962C8B-B14F-4D97-AF65-F5344CB8AC3E}">
        <p14:creationId xmlns:p14="http://schemas.microsoft.com/office/powerpoint/2010/main" val="348135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7016-2D0E-4FBC-9A0D-8814BC2DA53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86119F9-094F-4371-81BB-9C7CDCB32C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F9B6F11-07C6-4DF6-956B-CEF0CF62DB6D}"/>
              </a:ext>
            </a:extLst>
          </p:cNvPr>
          <p:cNvSpPr>
            <a:spLocks noGrp="1"/>
          </p:cNvSpPr>
          <p:nvPr>
            <p:ph type="dt" sz="half" idx="10"/>
          </p:nvPr>
        </p:nvSpPr>
        <p:spPr/>
        <p:txBody>
          <a:bodyPr/>
          <a:lstStyle/>
          <a:p>
            <a:fld id="{D58272BE-0788-48FE-969C-E8093D07F99F}" type="datetimeFigureOut">
              <a:rPr lang="en-CA" smtClean="0"/>
              <a:t>2022-09-12</a:t>
            </a:fld>
            <a:endParaRPr lang="en-CA"/>
          </a:p>
        </p:txBody>
      </p:sp>
      <p:sp>
        <p:nvSpPr>
          <p:cNvPr id="5" name="Footer Placeholder 4">
            <a:extLst>
              <a:ext uri="{FF2B5EF4-FFF2-40B4-BE49-F238E27FC236}">
                <a16:creationId xmlns:a16="http://schemas.microsoft.com/office/drawing/2014/main" id="{37350FFE-057D-422F-A93D-6BA29FF89F8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0F0C294-45CF-4E5F-AEBD-766287FB5648}"/>
              </a:ext>
            </a:extLst>
          </p:cNvPr>
          <p:cNvSpPr>
            <a:spLocks noGrp="1"/>
          </p:cNvSpPr>
          <p:nvPr>
            <p:ph type="sldNum" sz="quarter" idx="12"/>
          </p:nvPr>
        </p:nvSpPr>
        <p:spPr/>
        <p:txBody>
          <a:bodyPr/>
          <a:lstStyle/>
          <a:p>
            <a:fld id="{894BCCC8-CA69-428C-A2E0-AEEA3B6E60A5}" type="slidenum">
              <a:rPr lang="en-CA" smtClean="0"/>
              <a:t>‹#›</a:t>
            </a:fld>
            <a:endParaRPr lang="en-CA"/>
          </a:p>
        </p:txBody>
      </p:sp>
    </p:spTree>
    <p:extLst>
      <p:ext uri="{BB962C8B-B14F-4D97-AF65-F5344CB8AC3E}">
        <p14:creationId xmlns:p14="http://schemas.microsoft.com/office/powerpoint/2010/main" val="17640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D360-5F60-483F-8A82-E1E722EEF9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7BFE54E-9D87-4813-83F1-A648528988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B51FC3-081B-483E-A1CB-69271A81A059}"/>
              </a:ext>
            </a:extLst>
          </p:cNvPr>
          <p:cNvSpPr>
            <a:spLocks noGrp="1"/>
          </p:cNvSpPr>
          <p:nvPr>
            <p:ph type="dt" sz="half" idx="10"/>
          </p:nvPr>
        </p:nvSpPr>
        <p:spPr/>
        <p:txBody>
          <a:bodyPr/>
          <a:lstStyle/>
          <a:p>
            <a:fld id="{D58272BE-0788-48FE-969C-E8093D07F99F}" type="datetimeFigureOut">
              <a:rPr lang="en-CA" smtClean="0"/>
              <a:t>2022-09-12</a:t>
            </a:fld>
            <a:endParaRPr lang="en-CA"/>
          </a:p>
        </p:txBody>
      </p:sp>
      <p:sp>
        <p:nvSpPr>
          <p:cNvPr id="5" name="Footer Placeholder 4">
            <a:extLst>
              <a:ext uri="{FF2B5EF4-FFF2-40B4-BE49-F238E27FC236}">
                <a16:creationId xmlns:a16="http://schemas.microsoft.com/office/drawing/2014/main" id="{59A3C4D3-DB0B-48B5-9601-F85F79CD416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22147E8-3170-43CD-BA55-EB7C9A1816F7}"/>
              </a:ext>
            </a:extLst>
          </p:cNvPr>
          <p:cNvSpPr>
            <a:spLocks noGrp="1"/>
          </p:cNvSpPr>
          <p:nvPr>
            <p:ph type="sldNum" sz="quarter" idx="12"/>
          </p:nvPr>
        </p:nvSpPr>
        <p:spPr/>
        <p:txBody>
          <a:bodyPr/>
          <a:lstStyle/>
          <a:p>
            <a:fld id="{894BCCC8-CA69-428C-A2E0-AEEA3B6E60A5}" type="slidenum">
              <a:rPr lang="en-CA" smtClean="0"/>
              <a:t>‹#›</a:t>
            </a:fld>
            <a:endParaRPr lang="en-CA"/>
          </a:p>
        </p:txBody>
      </p:sp>
    </p:spTree>
    <p:extLst>
      <p:ext uri="{BB962C8B-B14F-4D97-AF65-F5344CB8AC3E}">
        <p14:creationId xmlns:p14="http://schemas.microsoft.com/office/powerpoint/2010/main" val="3554087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B2B0-578B-4FA2-8426-D6D4207EE26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1A5347C-AB26-40A5-9E68-4FCB66A72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50BBC86-074C-4EE6-A578-838D576E86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0091CF7-BA46-4F6A-B048-1D654D2A3682}"/>
              </a:ext>
            </a:extLst>
          </p:cNvPr>
          <p:cNvSpPr>
            <a:spLocks noGrp="1"/>
          </p:cNvSpPr>
          <p:nvPr>
            <p:ph type="dt" sz="half" idx="10"/>
          </p:nvPr>
        </p:nvSpPr>
        <p:spPr/>
        <p:txBody>
          <a:bodyPr/>
          <a:lstStyle/>
          <a:p>
            <a:fld id="{D58272BE-0788-48FE-969C-E8093D07F99F}" type="datetimeFigureOut">
              <a:rPr lang="en-CA" smtClean="0"/>
              <a:t>2022-09-12</a:t>
            </a:fld>
            <a:endParaRPr lang="en-CA"/>
          </a:p>
        </p:txBody>
      </p:sp>
      <p:sp>
        <p:nvSpPr>
          <p:cNvPr id="6" name="Footer Placeholder 5">
            <a:extLst>
              <a:ext uri="{FF2B5EF4-FFF2-40B4-BE49-F238E27FC236}">
                <a16:creationId xmlns:a16="http://schemas.microsoft.com/office/drawing/2014/main" id="{C90CD198-278D-46A6-B6F7-B2008FFEBA8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668189E-FA92-4879-9EAF-86034372F9CE}"/>
              </a:ext>
            </a:extLst>
          </p:cNvPr>
          <p:cNvSpPr>
            <a:spLocks noGrp="1"/>
          </p:cNvSpPr>
          <p:nvPr>
            <p:ph type="sldNum" sz="quarter" idx="12"/>
          </p:nvPr>
        </p:nvSpPr>
        <p:spPr/>
        <p:txBody>
          <a:bodyPr/>
          <a:lstStyle/>
          <a:p>
            <a:fld id="{894BCCC8-CA69-428C-A2E0-AEEA3B6E60A5}" type="slidenum">
              <a:rPr lang="en-CA" smtClean="0"/>
              <a:t>‹#›</a:t>
            </a:fld>
            <a:endParaRPr lang="en-CA"/>
          </a:p>
        </p:txBody>
      </p:sp>
    </p:spTree>
    <p:extLst>
      <p:ext uri="{BB962C8B-B14F-4D97-AF65-F5344CB8AC3E}">
        <p14:creationId xmlns:p14="http://schemas.microsoft.com/office/powerpoint/2010/main" val="4270894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B07E-5DB9-4E90-A5AA-8381DE8EEAA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6C9F9BA-0734-4977-9B1A-B305AD11A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FFAB52-67AD-4F61-B649-0D3E14E861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045CCC9-C217-43EB-A8B8-26EC4D6B78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B3928F-0422-4937-A204-FDD10F60DC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7AB1697-4219-4C11-A4EF-FAAC787E88DC}"/>
              </a:ext>
            </a:extLst>
          </p:cNvPr>
          <p:cNvSpPr>
            <a:spLocks noGrp="1"/>
          </p:cNvSpPr>
          <p:nvPr>
            <p:ph type="dt" sz="half" idx="10"/>
          </p:nvPr>
        </p:nvSpPr>
        <p:spPr/>
        <p:txBody>
          <a:bodyPr/>
          <a:lstStyle/>
          <a:p>
            <a:fld id="{D58272BE-0788-48FE-969C-E8093D07F99F}" type="datetimeFigureOut">
              <a:rPr lang="en-CA" smtClean="0"/>
              <a:t>2022-09-12</a:t>
            </a:fld>
            <a:endParaRPr lang="en-CA"/>
          </a:p>
        </p:txBody>
      </p:sp>
      <p:sp>
        <p:nvSpPr>
          <p:cNvPr id="8" name="Footer Placeholder 7">
            <a:extLst>
              <a:ext uri="{FF2B5EF4-FFF2-40B4-BE49-F238E27FC236}">
                <a16:creationId xmlns:a16="http://schemas.microsoft.com/office/drawing/2014/main" id="{B9ABAC40-03E5-4B3B-B042-63280FDE6D2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3FF9CFF-E70B-408F-961C-AB41E162260C}"/>
              </a:ext>
            </a:extLst>
          </p:cNvPr>
          <p:cNvSpPr>
            <a:spLocks noGrp="1"/>
          </p:cNvSpPr>
          <p:nvPr>
            <p:ph type="sldNum" sz="quarter" idx="12"/>
          </p:nvPr>
        </p:nvSpPr>
        <p:spPr/>
        <p:txBody>
          <a:bodyPr/>
          <a:lstStyle/>
          <a:p>
            <a:fld id="{894BCCC8-CA69-428C-A2E0-AEEA3B6E60A5}" type="slidenum">
              <a:rPr lang="en-CA" smtClean="0"/>
              <a:t>‹#›</a:t>
            </a:fld>
            <a:endParaRPr lang="en-CA"/>
          </a:p>
        </p:txBody>
      </p:sp>
    </p:spTree>
    <p:extLst>
      <p:ext uri="{BB962C8B-B14F-4D97-AF65-F5344CB8AC3E}">
        <p14:creationId xmlns:p14="http://schemas.microsoft.com/office/powerpoint/2010/main" val="30951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ACBE-B90E-43AD-9540-57F2F332ECE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290AC63-F0CA-441A-8D8B-ED332727DF08}"/>
              </a:ext>
            </a:extLst>
          </p:cNvPr>
          <p:cNvSpPr>
            <a:spLocks noGrp="1"/>
          </p:cNvSpPr>
          <p:nvPr>
            <p:ph type="dt" sz="half" idx="10"/>
          </p:nvPr>
        </p:nvSpPr>
        <p:spPr/>
        <p:txBody>
          <a:bodyPr/>
          <a:lstStyle/>
          <a:p>
            <a:fld id="{D58272BE-0788-48FE-969C-E8093D07F99F}" type="datetimeFigureOut">
              <a:rPr lang="en-CA" smtClean="0"/>
              <a:t>2022-09-12</a:t>
            </a:fld>
            <a:endParaRPr lang="en-CA"/>
          </a:p>
        </p:txBody>
      </p:sp>
      <p:sp>
        <p:nvSpPr>
          <p:cNvPr id="4" name="Footer Placeholder 3">
            <a:extLst>
              <a:ext uri="{FF2B5EF4-FFF2-40B4-BE49-F238E27FC236}">
                <a16:creationId xmlns:a16="http://schemas.microsoft.com/office/drawing/2014/main" id="{6FBA86E9-EB40-49A5-B387-02CEFC08A3F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5664A61-749B-4607-A650-525F0677113F}"/>
              </a:ext>
            </a:extLst>
          </p:cNvPr>
          <p:cNvSpPr>
            <a:spLocks noGrp="1"/>
          </p:cNvSpPr>
          <p:nvPr>
            <p:ph type="sldNum" sz="quarter" idx="12"/>
          </p:nvPr>
        </p:nvSpPr>
        <p:spPr/>
        <p:txBody>
          <a:bodyPr/>
          <a:lstStyle/>
          <a:p>
            <a:fld id="{894BCCC8-CA69-428C-A2E0-AEEA3B6E60A5}" type="slidenum">
              <a:rPr lang="en-CA" smtClean="0"/>
              <a:t>‹#›</a:t>
            </a:fld>
            <a:endParaRPr lang="en-CA"/>
          </a:p>
        </p:txBody>
      </p:sp>
    </p:spTree>
    <p:extLst>
      <p:ext uri="{BB962C8B-B14F-4D97-AF65-F5344CB8AC3E}">
        <p14:creationId xmlns:p14="http://schemas.microsoft.com/office/powerpoint/2010/main" val="401930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8CCD9E-E627-415F-B81C-5AAAAE7DF8D8}"/>
              </a:ext>
            </a:extLst>
          </p:cNvPr>
          <p:cNvSpPr>
            <a:spLocks noGrp="1"/>
          </p:cNvSpPr>
          <p:nvPr>
            <p:ph type="dt" sz="half" idx="10"/>
          </p:nvPr>
        </p:nvSpPr>
        <p:spPr/>
        <p:txBody>
          <a:bodyPr/>
          <a:lstStyle/>
          <a:p>
            <a:fld id="{D58272BE-0788-48FE-969C-E8093D07F99F}" type="datetimeFigureOut">
              <a:rPr lang="en-CA" smtClean="0"/>
              <a:t>2022-09-12</a:t>
            </a:fld>
            <a:endParaRPr lang="en-CA"/>
          </a:p>
        </p:txBody>
      </p:sp>
      <p:sp>
        <p:nvSpPr>
          <p:cNvPr id="3" name="Footer Placeholder 2">
            <a:extLst>
              <a:ext uri="{FF2B5EF4-FFF2-40B4-BE49-F238E27FC236}">
                <a16:creationId xmlns:a16="http://schemas.microsoft.com/office/drawing/2014/main" id="{19CE2C06-D98E-45B1-90CD-ECFC10A1097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C5F130E-7EA1-405A-BD5A-1C7EBABDF1D0}"/>
              </a:ext>
            </a:extLst>
          </p:cNvPr>
          <p:cNvSpPr>
            <a:spLocks noGrp="1"/>
          </p:cNvSpPr>
          <p:nvPr>
            <p:ph type="sldNum" sz="quarter" idx="12"/>
          </p:nvPr>
        </p:nvSpPr>
        <p:spPr/>
        <p:txBody>
          <a:bodyPr/>
          <a:lstStyle/>
          <a:p>
            <a:fld id="{894BCCC8-CA69-428C-A2E0-AEEA3B6E60A5}" type="slidenum">
              <a:rPr lang="en-CA" smtClean="0"/>
              <a:t>‹#›</a:t>
            </a:fld>
            <a:endParaRPr lang="en-CA"/>
          </a:p>
        </p:txBody>
      </p:sp>
    </p:spTree>
    <p:extLst>
      <p:ext uri="{BB962C8B-B14F-4D97-AF65-F5344CB8AC3E}">
        <p14:creationId xmlns:p14="http://schemas.microsoft.com/office/powerpoint/2010/main" val="841120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A002-2B72-4F4B-A88E-C4F46FCAA7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8D7ED3F-AB3D-4367-AC32-1D08312B8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5261A0F-AC16-4803-96A6-830140507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AC334A-84F7-45F1-8D4F-B29721AEBE50}"/>
              </a:ext>
            </a:extLst>
          </p:cNvPr>
          <p:cNvSpPr>
            <a:spLocks noGrp="1"/>
          </p:cNvSpPr>
          <p:nvPr>
            <p:ph type="dt" sz="half" idx="10"/>
          </p:nvPr>
        </p:nvSpPr>
        <p:spPr/>
        <p:txBody>
          <a:bodyPr/>
          <a:lstStyle/>
          <a:p>
            <a:fld id="{D58272BE-0788-48FE-969C-E8093D07F99F}" type="datetimeFigureOut">
              <a:rPr lang="en-CA" smtClean="0"/>
              <a:t>2022-09-12</a:t>
            </a:fld>
            <a:endParaRPr lang="en-CA"/>
          </a:p>
        </p:txBody>
      </p:sp>
      <p:sp>
        <p:nvSpPr>
          <p:cNvPr id="6" name="Footer Placeholder 5">
            <a:extLst>
              <a:ext uri="{FF2B5EF4-FFF2-40B4-BE49-F238E27FC236}">
                <a16:creationId xmlns:a16="http://schemas.microsoft.com/office/drawing/2014/main" id="{04F50E1D-7708-488B-98CF-0FCFB8C112C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72F52F9-8676-4560-860E-31EC1D4C3CB4}"/>
              </a:ext>
            </a:extLst>
          </p:cNvPr>
          <p:cNvSpPr>
            <a:spLocks noGrp="1"/>
          </p:cNvSpPr>
          <p:nvPr>
            <p:ph type="sldNum" sz="quarter" idx="12"/>
          </p:nvPr>
        </p:nvSpPr>
        <p:spPr/>
        <p:txBody>
          <a:bodyPr/>
          <a:lstStyle/>
          <a:p>
            <a:fld id="{894BCCC8-CA69-428C-A2E0-AEEA3B6E60A5}" type="slidenum">
              <a:rPr lang="en-CA" smtClean="0"/>
              <a:t>‹#›</a:t>
            </a:fld>
            <a:endParaRPr lang="en-CA"/>
          </a:p>
        </p:txBody>
      </p:sp>
    </p:spTree>
    <p:extLst>
      <p:ext uri="{BB962C8B-B14F-4D97-AF65-F5344CB8AC3E}">
        <p14:creationId xmlns:p14="http://schemas.microsoft.com/office/powerpoint/2010/main" val="372576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2F71-66D3-4CE2-9157-49D76417C1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849D362-2804-4CF2-A62F-6FAB414135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BB93942-3B2D-4921-A360-C5C8EC0D93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A99446-05A0-41DD-9157-69498F2626C4}"/>
              </a:ext>
            </a:extLst>
          </p:cNvPr>
          <p:cNvSpPr>
            <a:spLocks noGrp="1"/>
          </p:cNvSpPr>
          <p:nvPr>
            <p:ph type="dt" sz="half" idx="10"/>
          </p:nvPr>
        </p:nvSpPr>
        <p:spPr/>
        <p:txBody>
          <a:bodyPr/>
          <a:lstStyle/>
          <a:p>
            <a:fld id="{D58272BE-0788-48FE-969C-E8093D07F99F}" type="datetimeFigureOut">
              <a:rPr lang="en-CA" smtClean="0"/>
              <a:t>2022-09-12</a:t>
            </a:fld>
            <a:endParaRPr lang="en-CA"/>
          </a:p>
        </p:txBody>
      </p:sp>
      <p:sp>
        <p:nvSpPr>
          <p:cNvPr id="6" name="Footer Placeholder 5">
            <a:extLst>
              <a:ext uri="{FF2B5EF4-FFF2-40B4-BE49-F238E27FC236}">
                <a16:creationId xmlns:a16="http://schemas.microsoft.com/office/drawing/2014/main" id="{0C603DF7-F1DF-4F7D-9977-8E9F09A81DC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2DDFAE1-9C6C-4192-BFA6-EB9271190363}"/>
              </a:ext>
            </a:extLst>
          </p:cNvPr>
          <p:cNvSpPr>
            <a:spLocks noGrp="1"/>
          </p:cNvSpPr>
          <p:nvPr>
            <p:ph type="sldNum" sz="quarter" idx="12"/>
          </p:nvPr>
        </p:nvSpPr>
        <p:spPr/>
        <p:txBody>
          <a:bodyPr/>
          <a:lstStyle/>
          <a:p>
            <a:fld id="{894BCCC8-CA69-428C-A2E0-AEEA3B6E60A5}" type="slidenum">
              <a:rPr lang="en-CA" smtClean="0"/>
              <a:t>‹#›</a:t>
            </a:fld>
            <a:endParaRPr lang="en-CA"/>
          </a:p>
        </p:txBody>
      </p:sp>
    </p:spTree>
    <p:extLst>
      <p:ext uri="{BB962C8B-B14F-4D97-AF65-F5344CB8AC3E}">
        <p14:creationId xmlns:p14="http://schemas.microsoft.com/office/powerpoint/2010/main" val="3287236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8F43E4-E953-4F46-86AE-E460535EB1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FC1F8E8-F62F-4745-A462-12D85C1D8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E65186D-22E3-4C81-965B-DA73495C0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8272BE-0788-48FE-969C-E8093D07F99F}" type="datetimeFigureOut">
              <a:rPr lang="en-CA" smtClean="0"/>
              <a:t>2022-09-12</a:t>
            </a:fld>
            <a:endParaRPr lang="en-CA"/>
          </a:p>
        </p:txBody>
      </p:sp>
      <p:sp>
        <p:nvSpPr>
          <p:cNvPr id="5" name="Footer Placeholder 4">
            <a:extLst>
              <a:ext uri="{FF2B5EF4-FFF2-40B4-BE49-F238E27FC236}">
                <a16:creationId xmlns:a16="http://schemas.microsoft.com/office/drawing/2014/main" id="{97DF4E9E-EAB6-4854-B886-1CC0C3BC56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0DC2B0E-9916-406F-9011-17C3CA6918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BCCC8-CA69-428C-A2E0-AEEA3B6E60A5}" type="slidenum">
              <a:rPr lang="en-CA" smtClean="0"/>
              <a:t>‹#›</a:t>
            </a:fld>
            <a:endParaRPr lang="en-CA"/>
          </a:p>
        </p:txBody>
      </p:sp>
    </p:spTree>
    <p:extLst>
      <p:ext uri="{BB962C8B-B14F-4D97-AF65-F5344CB8AC3E}">
        <p14:creationId xmlns:p14="http://schemas.microsoft.com/office/powerpoint/2010/main" val="1802600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04.png"/><Relationship Id="rId3" Type="http://schemas.openxmlformats.org/officeDocument/2006/relationships/notesSlide" Target="../notesSlides/notesSlide10.xml"/><Relationship Id="rId7" Type="http://schemas.openxmlformats.org/officeDocument/2006/relationships/image" Target="../media/image320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83.png"/><Relationship Id="rId11" Type="http://schemas.openxmlformats.org/officeDocument/2006/relationships/image" Target="../media/image1700.png"/><Relationship Id="rId5" Type="http://schemas.openxmlformats.org/officeDocument/2006/relationships/image" Target="../media/image17.png"/><Relationship Id="rId10" Type="http://schemas.microsoft.com/office/2011/relationships/inkAction" Target="../ink/inkAction5.xml"/><Relationship Id="rId4" Type="http://schemas.openxmlformats.org/officeDocument/2006/relationships/image" Target="../media/image16.png"/><Relationship Id="rId9" Type="http://schemas.openxmlformats.org/officeDocument/2006/relationships/image" Target="NULL"/></Relationships>
</file>

<file path=ppt/slides/_rels/slide11.xml.rels><?xml version="1.0" encoding="UTF-8" standalone="yes"?>
<Relationships xmlns="http://schemas.openxmlformats.org/package/2006/relationships"><Relationship Id="rId8" Type="http://schemas.openxmlformats.org/officeDocument/2006/relationships/image" Target="../media/image3304.png"/><Relationship Id="rId3" Type="http://schemas.openxmlformats.org/officeDocument/2006/relationships/notesSlide" Target="../notesSlides/notesSlide11.xml"/><Relationship Id="rId12"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8.xml"/><Relationship Id="rId11" Type="http://schemas.openxmlformats.org/officeDocument/2006/relationships/image" Target="../media/image25.png"/><Relationship Id="rId10"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NULL"/></Relationships>
</file>

<file path=ppt/slides/_rels/slide12.xml.rels><?xml version="1.0" encoding="UTF-8" standalone="yes"?>
<Relationships xmlns="http://schemas.openxmlformats.org/package/2006/relationships"><Relationship Id="rId13" Type="http://schemas.openxmlformats.org/officeDocument/2006/relationships/image" Target="../media/image3.png"/><Relationship Id="rId3" Type="http://schemas.openxmlformats.org/officeDocument/2006/relationships/audio" Target="../media/media1.m4a"/><Relationship Id="rId12" Type="http://schemas.openxmlformats.org/officeDocument/2006/relationships/image" Target="../media/image4.jpeg"/><Relationship Id="rId2" Type="http://schemas.microsoft.com/office/2007/relationships/media" Target="../media/media1.m4a"/><Relationship Id="rId1" Type="http://schemas.openxmlformats.org/officeDocument/2006/relationships/tags" Target="../tags/tag9.xml"/><Relationship Id="rId6" Type="http://schemas.microsoft.com/office/2011/relationships/inkAction" Target="../ink/inkAction6.xml"/><Relationship Id="rId11" Type="http://schemas.openxmlformats.org/officeDocument/2006/relationships/image" Target="../media/image23.png"/><Relationship Id="rId5" Type="http://schemas.openxmlformats.org/officeDocument/2006/relationships/notesSlide" Target="../notesSlides/notesSlide12.xml"/><Relationship Id="rId10" Type="http://schemas.openxmlformats.org/officeDocument/2006/relationships/image" Target="../media/image2570.png"/><Relationship Id="rId4" Type="http://schemas.openxmlformats.org/officeDocument/2006/relationships/slideLayout" Target="../slideLayouts/slideLayout2.xml"/><Relationship Id="rId14" Type="http://schemas.openxmlformats.org/officeDocument/2006/relationships/image" Target="../media/image2.png"/></Relationships>
</file>

<file path=ppt/slides/_rels/slide13.xml.rels><?xml version="1.0" encoding="UTF-8" standalone="yes"?>
<Relationships xmlns="http://schemas.openxmlformats.org/package/2006/relationships"><Relationship Id="rId26" Type="http://schemas.microsoft.com/office/2011/relationships/inkAction" Target="../ink/inkAction7.xml"/><Relationship Id="rId3" Type="http://schemas.openxmlformats.org/officeDocument/2006/relationships/notesSlide" Target="../notesSlides/notesSlide13.xml"/><Relationship Id="rId21" Type="http://schemas.openxmlformats.org/officeDocument/2006/relationships/image" Target="../media/image4.jpeg"/><Relationship Id="rId25" Type="http://schemas.openxmlformats.org/officeDocument/2006/relationships/image" Target="../media/image37.png"/><Relationship Id="rId2" Type="http://schemas.openxmlformats.org/officeDocument/2006/relationships/slideLayout" Target="../slideLayouts/slideLayout2.xml"/><Relationship Id="rId20" Type="http://schemas.openxmlformats.org/officeDocument/2006/relationships/image" Target="../media/image86.png"/><Relationship Id="rId1" Type="http://schemas.openxmlformats.org/officeDocument/2006/relationships/tags" Target="../tags/tag10.xml"/><Relationship Id="rId24" Type="http://schemas.openxmlformats.org/officeDocument/2006/relationships/image" Target="../media/image3.png"/><Relationship Id="rId23" Type="http://schemas.openxmlformats.org/officeDocument/2006/relationships/image" Target="../media/image88.png"/><Relationship Id="rId19" Type="http://schemas.openxmlformats.org/officeDocument/2006/relationships/image" Target="../media/image85.png"/><Relationship Id="rId22" Type="http://schemas.openxmlformats.org/officeDocument/2006/relationships/image" Target="../media/image87.png"/><Relationship Id="rId27" Type="http://schemas.openxmlformats.org/officeDocument/2006/relationships/image" Target="../media/image38.png"/></Relationships>
</file>

<file path=ppt/slides/_rels/slide14.xml.rels><?xml version="1.0" encoding="UTF-8" standalone="yes"?>
<Relationships xmlns="http://schemas.openxmlformats.org/package/2006/relationships"><Relationship Id="rId18" Type="http://schemas.openxmlformats.org/officeDocument/2006/relationships/image" Target="../media/image4.jpeg"/><Relationship Id="rId26" Type="http://schemas.openxmlformats.org/officeDocument/2006/relationships/image" Target="../media/image39.png"/><Relationship Id="rId3" Type="http://schemas.openxmlformats.org/officeDocument/2006/relationships/notesSlide" Target="../notesSlides/notesSlide14.xml"/><Relationship Id="rId21" Type="http://schemas.openxmlformats.org/officeDocument/2006/relationships/image" Target="../media/image102.png"/><Relationship Id="rId17" Type="http://schemas.openxmlformats.org/officeDocument/2006/relationships/image" Target="../media/image99.png"/><Relationship Id="rId25" Type="http://schemas.microsoft.com/office/2011/relationships/inkAction" Target="../ink/inkAction8.xml"/><Relationship Id="rId2" Type="http://schemas.openxmlformats.org/officeDocument/2006/relationships/slideLayout" Target="../slideLayouts/slideLayout2.xml"/><Relationship Id="rId16" Type="http://schemas.openxmlformats.org/officeDocument/2006/relationships/image" Target="../media/image98.png"/><Relationship Id="rId20" Type="http://schemas.openxmlformats.org/officeDocument/2006/relationships/image" Target="../media/image101.png"/><Relationship Id="rId1" Type="http://schemas.openxmlformats.org/officeDocument/2006/relationships/tags" Target="../tags/tag11.xml"/><Relationship Id="rId24" Type="http://schemas.openxmlformats.org/officeDocument/2006/relationships/image" Target="../media/image104.png"/><Relationship Id="rId15" Type="http://schemas.openxmlformats.org/officeDocument/2006/relationships/image" Target="../media/image97.png"/><Relationship Id="rId23" Type="http://schemas.openxmlformats.org/officeDocument/2006/relationships/image" Target="../media/image103.png"/><Relationship Id="rId10" Type="http://schemas.openxmlformats.org/officeDocument/2006/relationships/image" Target="../media/image4091.png"/><Relationship Id="rId14" Type="http://schemas.openxmlformats.org/officeDocument/2006/relationships/image" Target="../media/image4161.png"/><Relationship Id="rId22" Type="http://schemas.openxmlformats.org/officeDocument/2006/relationships/image" Target="../media/image3.png"/></Relationships>
</file>

<file path=ppt/slides/_rels/slide15.xml.rels><?xml version="1.0" encoding="UTF-8" standalone="yes"?>
<Relationships xmlns="http://schemas.openxmlformats.org/package/2006/relationships"><Relationship Id="rId18" Type="http://schemas.openxmlformats.org/officeDocument/2006/relationships/image" Target="../media/image102.png"/><Relationship Id="rId3" Type="http://schemas.openxmlformats.org/officeDocument/2006/relationships/image" Target="../media/image97.png"/><Relationship Id="rId12" Type="http://schemas.openxmlformats.org/officeDocument/2006/relationships/image" Target="../media/image99.png"/><Relationship Id="rId17" Type="http://schemas.openxmlformats.org/officeDocument/2006/relationships/image" Target="../media/image101.png"/><Relationship Id="rId2" Type="http://schemas.openxmlformats.org/officeDocument/2006/relationships/notesSlide" Target="../notesSlides/notesSlide15.xml"/><Relationship Id="rId16" Type="http://schemas.openxmlformats.org/officeDocument/2006/relationships/image" Target="../media/image3.png"/><Relationship Id="rId20" Type="http://schemas.openxmlformats.org/officeDocument/2006/relationships/image" Target="../media/image104.png"/><Relationship Id="rId1" Type="http://schemas.openxmlformats.org/officeDocument/2006/relationships/slideLayout" Target="../slideLayouts/slideLayout2.xml"/><Relationship Id="rId11" Type="http://schemas.openxmlformats.org/officeDocument/2006/relationships/image" Target="../media/image105.png"/><Relationship Id="rId15" Type="http://schemas.openxmlformats.org/officeDocument/2006/relationships/image" Target="../media/image4.jpeg"/><Relationship Id="rId10" Type="http://schemas.openxmlformats.org/officeDocument/2006/relationships/image" Target="../media/image4092.png"/><Relationship Id="rId19" Type="http://schemas.openxmlformats.org/officeDocument/2006/relationships/image" Target="../media/image103.png"/><Relationship Id="rId14" Type="http://schemas.openxmlformats.org/officeDocument/2006/relationships/image" Target="../media/image4162.png"/></Relationships>
</file>

<file path=ppt/slides/_rels/slide16.xml.rels><?xml version="1.0" encoding="UTF-8" standalone="yes"?>
<Relationships xmlns="http://schemas.openxmlformats.org/package/2006/relationships"><Relationship Id="rId18" Type="http://schemas.openxmlformats.org/officeDocument/2006/relationships/image" Target="../media/image102.png"/><Relationship Id="rId3" Type="http://schemas.openxmlformats.org/officeDocument/2006/relationships/image" Target="../media/image97.png"/><Relationship Id="rId21" Type="http://schemas.microsoft.com/office/2011/relationships/inkAction" Target="../ink/inkAction9.xml"/><Relationship Id="rId12" Type="http://schemas.openxmlformats.org/officeDocument/2006/relationships/image" Target="../media/image99.png"/><Relationship Id="rId17" Type="http://schemas.openxmlformats.org/officeDocument/2006/relationships/image" Target="../media/image101.png"/><Relationship Id="rId2" Type="http://schemas.openxmlformats.org/officeDocument/2006/relationships/notesSlide" Target="../notesSlides/notesSlide16.xml"/><Relationship Id="rId16" Type="http://schemas.openxmlformats.org/officeDocument/2006/relationships/image" Target="../media/image3.png"/><Relationship Id="rId20" Type="http://schemas.openxmlformats.org/officeDocument/2006/relationships/image" Target="../media/image104.png"/><Relationship Id="rId1" Type="http://schemas.openxmlformats.org/officeDocument/2006/relationships/slideLayout" Target="../slideLayouts/slideLayout2.xml"/><Relationship Id="rId11" Type="http://schemas.openxmlformats.org/officeDocument/2006/relationships/image" Target="../media/image40.png"/><Relationship Id="rId15" Type="http://schemas.openxmlformats.org/officeDocument/2006/relationships/image" Target="../media/image4.jpeg"/><Relationship Id="rId10" Type="http://schemas.openxmlformats.org/officeDocument/2006/relationships/image" Target="../media/image4092.png"/><Relationship Id="rId19" Type="http://schemas.openxmlformats.org/officeDocument/2006/relationships/image" Target="../media/image103.png"/><Relationship Id="rId14" Type="http://schemas.openxmlformats.org/officeDocument/2006/relationships/image" Target="../media/image4162.png"/><Relationship Id="rId22" Type="http://schemas.openxmlformats.org/officeDocument/2006/relationships/image" Target="../media/image41.png"/></Relationships>
</file>

<file path=ppt/slides/_rels/slide17.xml.rels><?xml version="1.0" encoding="UTF-8" standalone="yes"?>
<Relationships xmlns="http://schemas.openxmlformats.org/package/2006/relationships"><Relationship Id="rId18" Type="http://schemas.openxmlformats.org/officeDocument/2006/relationships/image" Target="../media/image102.png"/><Relationship Id="rId3" Type="http://schemas.openxmlformats.org/officeDocument/2006/relationships/image" Target="../media/image97.png"/><Relationship Id="rId17" Type="http://schemas.openxmlformats.org/officeDocument/2006/relationships/image" Target="../media/image101.png"/><Relationship Id="rId2" Type="http://schemas.openxmlformats.org/officeDocument/2006/relationships/notesSlide" Target="../notesSlides/notesSlide17.xml"/><Relationship Id="rId16" Type="http://schemas.openxmlformats.org/officeDocument/2006/relationships/image" Target="../media/image3.png"/><Relationship Id="rId20" Type="http://schemas.openxmlformats.org/officeDocument/2006/relationships/image" Target="../media/image104.png"/><Relationship Id="rId1" Type="http://schemas.openxmlformats.org/officeDocument/2006/relationships/slideLayout" Target="../slideLayouts/slideLayout2.xml"/><Relationship Id="rId11" Type="http://schemas.openxmlformats.org/officeDocument/2006/relationships/image" Target="../media/image99.png"/><Relationship Id="rId15" Type="http://schemas.openxmlformats.org/officeDocument/2006/relationships/image" Target="../media/image4.jpeg"/><Relationship Id="rId10" Type="http://schemas.openxmlformats.org/officeDocument/2006/relationships/image" Target="../media/image4093.png"/><Relationship Id="rId19" Type="http://schemas.openxmlformats.org/officeDocument/2006/relationships/image" Target="../media/image103.png"/><Relationship Id="rId14" Type="http://schemas.openxmlformats.org/officeDocument/2006/relationships/image" Target="../media/image4163.png"/></Relationships>
</file>

<file path=ppt/slides/_rels/slide18.xml.rels><?xml version="1.0" encoding="UTF-8" standalone="yes"?>
<Relationships xmlns="http://schemas.openxmlformats.org/package/2006/relationships"><Relationship Id="rId18" Type="http://schemas.openxmlformats.org/officeDocument/2006/relationships/image" Target="../media/image102.png"/><Relationship Id="rId3" Type="http://schemas.openxmlformats.org/officeDocument/2006/relationships/notesSlide" Target="../notesSlides/notesSlide18.xml"/><Relationship Id="rId21" Type="http://schemas.openxmlformats.org/officeDocument/2006/relationships/image" Target="../media/image114.png"/><Relationship Id="rId17" Type="http://schemas.openxmlformats.org/officeDocument/2006/relationships/image" Target="../media/image101.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104.png"/><Relationship Id="rId1" Type="http://schemas.openxmlformats.org/officeDocument/2006/relationships/tags" Target="../tags/tag12.xml"/><Relationship Id="rId11" Type="http://schemas.openxmlformats.org/officeDocument/2006/relationships/image" Target="../media/image99.png"/><Relationship Id="rId15" Type="http://schemas.openxmlformats.org/officeDocument/2006/relationships/image" Target="../media/image4.jpeg"/><Relationship Id="rId23" Type="http://schemas.openxmlformats.org/officeDocument/2006/relationships/image" Target="../media/image42.png"/><Relationship Id="rId10" Type="http://schemas.openxmlformats.org/officeDocument/2006/relationships/image" Target="../media/image4093.png"/><Relationship Id="rId19" Type="http://schemas.openxmlformats.org/officeDocument/2006/relationships/image" Target="../media/image103.png"/><Relationship Id="rId4" Type="http://schemas.openxmlformats.org/officeDocument/2006/relationships/image" Target="../media/image97.png"/><Relationship Id="rId14" Type="http://schemas.openxmlformats.org/officeDocument/2006/relationships/image" Target="../media/image4163.png"/><Relationship Id="rId22" Type="http://schemas.microsoft.com/office/2011/relationships/inkAction" Target="../ink/inkAction10.xml"/></Relationships>
</file>

<file path=ppt/slides/_rels/slide19.xml.rels><?xml version="1.0" encoding="UTF-8" standalone="yes"?>
<Relationships xmlns="http://schemas.openxmlformats.org/package/2006/relationships"><Relationship Id="rId18" Type="http://schemas.openxmlformats.org/officeDocument/2006/relationships/image" Target="../media/image102.png"/><Relationship Id="rId3" Type="http://schemas.openxmlformats.org/officeDocument/2006/relationships/image" Target="../media/image97.png"/><Relationship Id="rId12" Type="http://schemas.openxmlformats.org/officeDocument/2006/relationships/image" Target="../media/image99.png"/><Relationship Id="rId17" Type="http://schemas.openxmlformats.org/officeDocument/2006/relationships/image" Target="../media/image101.png"/><Relationship Id="rId2" Type="http://schemas.openxmlformats.org/officeDocument/2006/relationships/notesSlide" Target="../notesSlides/notesSlide19.xml"/><Relationship Id="rId16" Type="http://schemas.openxmlformats.org/officeDocument/2006/relationships/image" Target="../media/image3.png"/><Relationship Id="rId20" Type="http://schemas.openxmlformats.org/officeDocument/2006/relationships/image" Target="../media/image104.png"/><Relationship Id="rId1" Type="http://schemas.openxmlformats.org/officeDocument/2006/relationships/slideLayout" Target="../slideLayouts/slideLayout2.xml"/><Relationship Id="rId11" Type="http://schemas.openxmlformats.org/officeDocument/2006/relationships/image" Target="../media/image115.png"/><Relationship Id="rId15" Type="http://schemas.openxmlformats.org/officeDocument/2006/relationships/image" Target="../media/image4.jpeg"/><Relationship Id="rId10" Type="http://schemas.openxmlformats.org/officeDocument/2006/relationships/image" Target="../media/image4094.png"/><Relationship Id="rId19" Type="http://schemas.openxmlformats.org/officeDocument/2006/relationships/image" Target="../media/image103.png"/><Relationship Id="rId14" Type="http://schemas.openxmlformats.org/officeDocument/2006/relationships/image" Target="../media/image4164.png"/></Relationships>
</file>

<file path=ppt/slides/_rels/slide2.xml.rels><?xml version="1.0" encoding="UTF-8" standalone="yes"?>
<Relationships xmlns="http://schemas.openxmlformats.org/package/2006/relationships"><Relationship Id="rId18" Type="http://schemas.openxmlformats.org/officeDocument/2006/relationships/image" Target="../media/image3.png"/><Relationship Id="rId3" Type="http://schemas.openxmlformats.org/officeDocument/2006/relationships/notesSlide" Target="../notesSlides/notesSlide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2890.png"/><Relationship Id="rId1" Type="http://schemas.openxmlformats.org/officeDocument/2006/relationships/tags" Target="../tags/tag1.xml"/><Relationship Id="rId19" Type="http://schemas.openxmlformats.org/officeDocument/2006/relationships/image" Target="../media/image4.jpeg"/><Relationship Id="rId4" Type="http://schemas.openxmlformats.org/officeDocument/2006/relationships/image" Target="../media/image1.png"/><Relationship Id="rId9" Type="http://schemas.openxmlformats.org/officeDocument/2006/relationships/image" Target="../media/image51610.png"/></Relationships>
</file>

<file path=ppt/slides/_rels/slide20.xml.rels><?xml version="1.0" encoding="UTF-8" standalone="yes"?>
<Relationships xmlns="http://schemas.openxmlformats.org/package/2006/relationships"><Relationship Id="rId18" Type="http://schemas.openxmlformats.org/officeDocument/2006/relationships/image" Target="../media/image102.png"/><Relationship Id="rId3" Type="http://schemas.openxmlformats.org/officeDocument/2006/relationships/image" Target="../media/image97.png"/><Relationship Id="rId12" Type="http://schemas.openxmlformats.org/officeDocument/2006/relationships/image" Target="../media/image99.png"/><Relationship Id="rId17" Type="http://schemas.openxmlformats.org/officeDocument/2006/relationships/image" Target="../media/image101.png"/><Relationship Id="rId2" Type="http://schemas.openxmlformats.org/officeDocument/2006/relationships/notesSlide" Target="../notesSlides/notesSlide20.xml"/><Relationship Id="rId16" Type="http://schemas.openxmlformats.org/officeDocument/2006/relationships/image" Target="../media/image3.png"/><Relationship Id="rId20" Type="http://schemas.openxmlformats.org/officeDocument/2006/relationships/image" Target="../media/image104.png"/><Relationship Id="rId1" Type="http://schemas.openxmlformats.org/officeDocument/2006/relationships/slideLayout" Target="../slideLayouts/slideLayout2.xml"/><Relationship Id="rId11" Type="http://schemas.openxmlformats.org/officeDocument/2006/relationships/image" Target="../media/image43.png"/><Relationship Id="rId15" Type="http://schemas.openxmlformats.org/officeDocument/2006/relationships/image" Target="../media/image4.jpeg"/><Relationship Id="rId10" Type="http://schemas.openxmlformats.org/officeDocument/2006/relationships/image" Target="../media/image4094.png"/><Relationship Id="rId19" Type="http://schemas.openxmlformats.org/officeDocument/2006/relationships/image" Target="../media/image103.png"/><Relationship Id="rId14" Type="http://schemas.openxmlformats.org/officeDocument/2006/relationships/image" Target="../media/image4164.png"/></Relationships>
</file>

<file path=ppt/slides/_rels/slide21.xml.rels><?xml version="1.0" encoding="UTF-8" standalone="yes"?>
<Relationships xmlns="http://schemas.openxmlformats.org/package/2006/relationships"><Relationship Id="rId8" Type="http://schemas.openxmlformats.org/officeDocument/2006/relationships/image" Target="../media/image4.jpeg"/><Relationship Id="rId18" Type="http://schemas.openxmlformats.org/officeDocument/2006/relationships/image" Target="../media/image102.png"/><Relationship Id="rId3" Type="http://schemas.openxmlformats.org/officeDocument/2006/relationships/notesSlide" Target="../notesSlides/notesSlide21.xml"/><Relationship Id="rId21" Type="http://schemas.microsoft.com/office/2011/relationships/inkAction" Target="../ink/inkAction11.xml"/><Relationship Id="rId7" Type="http://schemas.openxmlformats.org/officeDocument/2006/relationships/image" Target="../media/image47.png"/><Relationship Id="rId17" Type="http://schemas.openxmlformats.org/officeDocument/2006/relationships/image" Target="../media/image101.png"/><Relationship Id="rId2" Type="http://schemas.openxmlformats.org/officeDocument/2006/relationships/slideLayout" Target="../slideLayouts/slideLayout2.xml"/><Relationship Id="rId20" Type="http://schemas.openxmlformats.org/officeDocument/2006/relationships/image" Target="../media/image104.png"/><Relationship Id="rId1" Type="http://schemas.openxmlformats.org/officeDocument/2006/relationships/tags" Target="../tags/tag13.xml"/><Relationship Id="rId6" Type="http://schemas.openxmlformats.org/officeDocument/2006/relationships/image" Target="../media/image46.png"/><Relationship Id="rId5" Type="http://schemas.openxmlformats.org/officeDocument/2006/relationships/image" Target="../media/image45.png"/><Relationship Id="rId19" Type="http://schemas.openxmlformats.org/officeDocument/2006/relationships/image" Target="../media/image103.png"/><Relationship Id="rId4" Type="http://schemas.openxmlformats.org/officeDocument/2006/relationships/image" Target="../media/image44.png"/><Relationship Id="rId9" Type="http://schemas.openxmlformats.org/officeDocument/2006/relationships/image" Target="../media/image3.png"/><Relationship Id="rId22"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2.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microsoft.com/office/2011/relationships/inkAction" Target="../ink/inkAction12.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4.png"/><Relationship Id="rId18" Type="http://schemas.openxmlformats.org/officeDocument/2006/relationships/image" Target="../media/image54.png"/><Relationship Id="rId3" Type="http://schemas.openxmlformats.org/officeDocument/2006/relationships/notesSlide" Target="../notesSlides/notesSlide23.xml"/><Relationship Id="rId7" Type="http://schemas.openxmlformats.org/officeDocument/2006/relationships/image" Target="../media/image4.jpeg"/><Relationship Id="rId12" Type="http://schemas.openxmlformats.org/officeDocument/2006/relationships/image" Target="../media/image154.png"/><Relationship Id="rId17" Type="http://schemas.microsoft.com/office/2011/relationships/inkAction" Target="../ink/inkAction13.xml"/><Relationship Id="rId2" Type="http://schemas.openxmlformats.org/officeDocument/2006/relationships/slideLayout" Target="../slideLayouts/slideLayout2.xml"/><Relationship Id="rId16" Type="http://schemas.openxmlformats.org/officeDocument/2006/relationships/image" Target="../media/image47.png"/><Relationship Id="rId1" Type="http://schemas.openxmlformats.org/officeDocument/2006/relationships/tags" Target="../tags/tag15.xml"/><Relationship Id="rId6" Type="http://schemas.openxmlformats.org/officeDocument/2006/relationships/image" Target="../media/image52.png"/><Relationship Id="rId5" Type="http://schemas.openxmlformats.org/officeDocument/2006/relationships/image" Target="../media/image51.png"/><Relationship Id="rId15" Type="http://schemas.openxmlformats.org/officeDocument/2006/relationships/image" Target="../media/image46.png"/><Relationship Id="rId4" Type="http://schemas.openxmlformats.org/officeDocument/2006/relationships/image" Target="../media/image1.png"/><Relationship Id="rId9" Type="http://schemas.openxmlformats.org/officeDocument/2006/relationships/image" Target="../media/image53.png"/><Relationship Id="rId14" Type="http://schemas.openxmlformats.org/officeDocument/2006/relationships/image" Target="../media/image45.png"/></Relationships>
</file>

<file path=ppt/slides/_rels/slide24.xml.rels><?xml version="1.0" encoding="UTF-8" standalone="yes"?>
<Relationships xmlns="http://schemas.openxmlformats.org/package/2006/relationships"><Relationship Id="rId13" Type="http://schemas.openxmlformats.org/officeDocument/2006/relationships/image" Target="../media/image156.png"/><Relationship Id="rId18" Type="http://schemas.microsoft.com/office/2011/relationships/inkAction" Target="../ink/inkAction14.xml"/><Relationship Id="rId3" Type="http://schemas.openxmlformats.org/officeDocument/2006/relationships/notesSlide" Target="../notesSlides/notesSlide24.xml"/><Relationship Id="rId12" Type="http://schemas.openxmlformats.org/officeDocument/2006/relationships/image" Target="../media/image155.png"/><Relationship Id="rId17" Type="http://schemas.openxmlformats.org/officeDocument/2006/relationships/image" Target="../media/image47.png"/><Relationship Id="rId2" Type="http://schemas.openxmlformats.org/officeDocument/2006/relationships/slideLayout" Target="../slideLayouts/slideLayout2.xml"/><Relationship Id="rId16" Type="http://schemas.openxmlformats.org/officeDocument/2006/relationships/image" Target="../media/image46.png"/><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image" Target="../media/image4.jpeg"/><Relationship Id="rId15" Type="http://schemas.openxmlformats.org/officeDocument/2006/relationships/image" Target="../media/image45.png"/><Relationship Id="rId10" Type="http://schemas.openxmlformats.org/officeDocument/2006/relationships/image" Target="../media/image154.png"/><Relationship Id="rId19" Type="http://schemas.openxmlformats.org/officeDocument/2006/relationships/image" Target="../media/image55.png"/><Relationship Id="rId4" Type="http://schemas.openxmlformats.org/officeDocument/2006/relationships/image" Target="../media/image148.png"/><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microsoft.com/office/2011/relationships/inkAction" Target="../ink/inkAction1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60.png"/><Relationship Id="rId3" Type="http://schemas.openxmlformats.org/officeDocument/2006/relationships/notesSlide" Target="../notesSlides/notesSlide26.xml"/><Relationship Id="rId12" Type="http://schemas.openxmlformats.org/officeDocument/2006/relationships/image" Target="../media/image163.png"/><Relationship Id="rId17" Type="http://schemas.microsoft.com/office/2011/relationships/inkAction" Target="../ink/inkAction16.xml"/><Relationship Id="rId2" Type="http://schemas.openxmlformats.org/officeDocument/2006/relationships/slideLayout" Target="../slideLayouts/slideLayout2.xml"/><Relationship Id="rId16" Type="http://schemas.openxmlformats.org/officeDocument/2006/relationships/image" Target="../media/image59.png"/><Relationship Id="rId1" Type="http://schemas.openxmlformats.org/officeDocument/2006/relationships/tags" Target="../tags/tag17.xml"/><Relationship Id="rId15" Type="http://schemas.openxmlformats.org/officeDocument/2006/relationships/image" Target="../media/image44.png"/><Relationship Id="rId14" Type="http://schemas.openxmlformats.org/officeDocument/2006/relationships/image" Target="../media/image58.png"/></Relationships>
</file>

<file path=ppt/slides/_rels/slide27.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62.png"/><Relationship Id="rId3" Type="http://schemas.openxmlformats.org/officeDocument/2006/relationships/notesSlide" Target="../notesSlides/notesSlide27.xml"/><Relationship Id="rId12" Type="http://schemas.openxmlformats.org/officeDocument/2006/relationships/image" Target="../media/image164.png"/><Relationship Id="rId17" Type="http://schemas.openxmlformats.org/officeDocument/2006/relationships/image" Target="../media/image61.png"/><Relationship Id="rId2" Type="http://schemas.openxmlformats.org/officeDocument/2006/relationships/slideLayout" Target="../slideLayouts/slideLayout2.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tags" Target="../tags/tag18.xml"/><Relationship Id="rId15" Type="http://schemas.openxmlformats.org/officeDocument/2006/relationships/image" Target="../media/image44.png"/><Relationship Id="rId19" Type="http://schemas.microsoft.com/office/2011/relationships/inkAction" Target="../ink/inkAction17.xml"/><Relationship Id="rId1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64.png"/><Relationship Id="rId3" Type="http://schemas.openxmlformats.org/officeDocument/2006/relationships/notesSlide" Target="../notesSlides/notesSlide28.xml"/><Relationship Id="rId7" Type="http://schemas.openxmlformats.org/officeDocument/2006/relationships/image" Target="../media/image58.png"/><Relationship Id="rId12" Type="http://schemas.microsoft.com/office/2011/relationships/inkAction" Target="../ink/inkAction18.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6.png"/><Relationship Id="rId11" Type="http://schemas.openxmlformats.org/officeDocument/2006/relationships/image" Target="../media/image62.png"/><Relationship Id="rId5" Type="http://schemas.openxmlformats.org/officeDocument/2006/relationships/image" Target="../media/image168.png"/><Relationship Id="rId10" Type="http://schemas.openxmlformats.org/officeDocument/2006/relationships/image" Target="../media/image61.pn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66.png"/><Relationship Id="rId3" Type="http://schemas.openxmlformats.org/officeDocument/2006/relationships/notesSlide" Target="../notesSlides/notesSlide29.xml"/><Relationship Id="rId7" Type="http://schemas.openxmlformats.org/officeDocument/2006/relationships/image" Target="../media/image58.png"/><Relationship Id="rId12"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6.png"/><Relationship Id="rId11" Type="http://schemas.openxmlformats.org/officeDocument/2006/relationships/image" Target="../media/image62.png"/><Relationship Id="rId5" Type="http://schemas.openxmlformats.org/officeDocument/2006/relationships/image" Target="../media/image169.png"/><Relationship Id="rId15" Type="http://schemas.openxmlformats.org/officeDocument/2006/relationships/image" Target="../media/image67.png"/><Relationship Id="rId10" Type="http://schemas.openxmlformats.org/officeDocument/2006/relationships/image" Target="../media/image61.png"/><Relationship Id="rId9" Type="http://schemas.openxmlformats.org/officeDocument/2006/relationships/image" Target="../media/image59.png"/><Relationship Id="rId14" Type="http://schemas.microsoft.com/office/2011/relationships/inkAction" Target="../ink/inkAction19.xml"/></Relationships>
</file>

<file path=ppt/slides/_rels/slide3.xml.rels><?xml version="1.0" encoding="UTF-8" standalone="yes"?>
<Relationships xmlns="http://schemas.openxmlformats.org/package/2006/relationships"><Relationship Id="rId18" Type="http://schemas.openxmlformats.org/officeDocument/2006/relationships/image" Target="../media/image3.png"/><Relationship Id="rId3" Type="http://schemas.openxmlformats.org/officeDocument/2006/relationships/notesSlide" Target="../notesSlides/notesSlide3.xml"/><Relationship Id="rId21" Type="http://schemas.openxmlformats.org/officeDocument/2006/relationships/image" Target="../media/image118.png"/><Relationship Id="rId17" Type="http://schemas.openxmlformats.org/officeDocument/2006/relationships/image" Target="../media/image2.png"/><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2892.png"/><Relationship Id="rId1" Type="http://schemas.openxmlformats.org/officeDocument/2006/relationships/tags" Target="../tags/tag2.xml"/><Relationship Id="rId24" Type="http://schemas.microsoft.com/office/2011/relationships/inkAction" Target="../ink/inkAction1.xml"/><Relationship Id="rId23" Type="http://schemas.openxmlformats.org/officeDocument/2006/relationships/image" Target="../media/image121.png"/><Relationship Id="rId19" Type="http://schemas.openxmlformats.org/officeDocument/2006/relationships/image" Target="../media/image4.jpeg"/><Relationship Id="rId4" Type="http://schemas.openxmlformats.org/officeDocument/2006/relationships/image" Target="../media/image1.png"/><Relationship Id="rId9" Type="http://schemas.openxmlformats.org/officeDocument/2006/relationships/image" Target="../media/image51612.png"/><Relationship Id="rId22" Type="http://schemas.openxmlformats.org/officeDocument/2006/relationships/image" Target="../media/image119.png"/></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11/relationships/inkAction" Target="../ink/inkAction20.xml"/><Relationship Id="rId3" Type="http://schemas.openxmlformats.org/officeDocument/2006/relationships/notesSlide" Target="../notesSlides/notesSlide30.xml"/><Relationship Id="rId7" Type="http://schemas.openxmlformats.org/officeDocument/2006/relationships/image" Target="../media/image59.png"/><Relationship Id="rId12"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44.png"/><Relationship Id="rId11" Type="http://schemas.openxmlformats.org/officeDocument/2006/relationships/image" Target="../media/image69.png"/><Relationship Id="rId5" Type="http://schemas.openxmlformats.org/officeDocument/2006/relationships/image" Target="../media/image58.png"/><Relationship Id="rId10" Type="http://schemas.openxmlformats.org/officeDocument/2006/relationships/image" Target="../media/image68.png"/><Relationship Id="rId4" Type="http://schemas.openxmlformats.org/officeDocument/2006/relationships/image" Target="../media/image46.png"/><Relationship Id="rId9" Type="http://schemas.openxmlformats.org/officeDocument/2006/relationships/image" Target="../media/image62.png"/><Relationship Id="rId14"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3304.png"/><Relationship Id="rId3" Type="http://schemas.openxmlformats.org/officeDocument/2006/relationships/notesSlide" Target="../notesSlides/notesSlide31.xml"/><Relationship Id="rId7" Type="http://schemas.openxmlformats.org/officeDocument/2006/relationships/image" Target="../media/image3200.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83.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NULL"/></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8.png"/><Relationship Id="rId18" Type="http://schemas.microsoft.com/office/2011/relationships/inkAction" Target="../ink/inkAction21.xml"/><Relationship Id="rId3" Type="http://schemas.openxmlformats.org/officeDocument/2006/relationships/notesSlide" Target="../notesSlides/notesSlide32.xml"/><Relationship Id="rId7" Type="http://schemas.openxmlformats.org/officeDocument/2006/relationships/image" Target="../media/image4.jpeg"/><Relationship Id="rId12" Type="http://schemas.openxmlformats.org/officeDocument/2006/relationships/image" Target="../media/image77.png"/><Relationship Id="rId17" Type="http://schemas.openxmlformats.org/officeDocument/2006/relationships/image" Target="../media/image83.png"/><Relationship Id="rId2" Type="http://schemas.openxmlformats.org/officeDocument/2006/relationships/slideLayout" Target="../slideLayouts/slideLayout2.xml"/><Relationship Id="rId16" Type="http://schemas.openxmlformats.org/officeDocument/2006/relationships/image" Target="../media/image82.png"/><Relationship Id="rId1" Type="http://schemas.openxmlformats.org/officeDocument/2006/relationships/tags" Target="../tags/tag23.xml"/><Relationship Id="rId6" Type="http://schemas.openxmlformats.org/officeDocument/2006/relationships/image" Target="../media/image73.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81.png"/><Relationship Id="rId10" Type="http://schemas.openxmlformats.org/officeDocument/2006/relationships/image" Target="../media/image75.png"/><Relationship Id="rId19" Type="http://schemas.openxmlformats.org/officeDocument/2006/relationships/image" Target="../media/image93.png"/><Relationship Id="rId4" Type="http://schemas.openxmlformats.org/officeDocument/2006/relationships/image" Target="../media/image1.png"/><Relationship Id="rId9" Type="http://schemas.openxmlformats.org/officeDocument/2006/relationships/image" Target="../media/image74.png"/><Relationship Id="rId1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33.xml"/><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44.png"/><Relationship Id="rId11" Type="http://schemas.openxmlformats.org/officeDocument/2006/relationships/image" Target="../media/image69.png"/><Relationship Id="rId5" Type="http://schemas.openxmlformats.org/officeDocument/2006/relationships/image" Target="../media/image58.png"/><Relationship Id="rId10" Type="http://schemas.openxmlformats.org/officeDocument/2006/relationships/image" Target="../media/image68.png"/><Relationship Id="rId4" Type="http://schemas.openxmlformats.org/officeDocument/2006/relationships/image" Target="../media/image46.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34.xml"/><Relationship Id="rId7" Type="http://schemas.microsoft.com/office/2011/relationships/inkAction" Target="../ink/inkAction22.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29.png"/><Relationship Id="rId3" Type="http://schemas.openxmlformats.org/officeDocument/2006/relationships/notesSlide" Target="../notesSlides/notesSlide35.xml"/><Relationship Id="rId7" Type="http://schemas.openxmlformats.org/officeDocument/2006/relationships/image" Target="../media/image112.png"/><Relationship Id="rId12" Type="http://schemas.microsoft.com/office/2011/relationships/inkAction" Target="../ink/inkAction23.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61.png"/><Relationship Id="rId11" Type="http://schemas.openxmlformats.org/officeDocument/2006/relationships/image" Target="../media/image128.png"/><Relationship Id="rId5" Type="http://schemas.openxmlformats.org/officeDocument/2006/relationships/image" Target="../media/image94.png"/><Relationship Id="rId10" Type="http://schemas.openxmlformats.org/officeDocument/2006/relationships/image" Target="../media/image123.png"/><Relationship Id="rId4" Type="http://schemas.openxmlformats.org/officeDocument/2006/relationships/image" Target="../media/image46.png"/><Relationship Id="rId9" Type="http://schemas.openxmlformats.org/officeDocument/2006/relationships/image" Target="../media/image120.png"/></Relationships>
</file>

<file path=ppt/slides/_rels/slide36.xml.rels><?xml version="1.0" encoding="UTF-8" standalone="yes"?>
<Relationships xmlns="http://schemas.openxmlformats.org/package/2006/relationships"><Relationship Id="rId8" Type="http://schemas.microsoft.com/office/2011/relationships/inkAction" Target="../ink/inkAction24.xml"/><Relationship Id="rId3" Type="http://schemas.openxmlformats.org/officeDocument/2006/relationships/notesSlide" Target="../notesSlides/notesSlide36.xml"/><Relationship Id="rId7"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37.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9.png"/></Relationships>
</file>

<file path=ppt/slides/_rels/slide3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notesSlide" Target="../notesSlides/notesSlide37.xml"/><Relationship Id="rId7" Type="http://schemas.microsoft.com/office/2011/relationships/inkAction" Target="../ink/inkAction25.xm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46.png"/><Relationship Id="rId7"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7.png"/><Relationship Id="rId4" Type="http://schemas.openxmlformats.org/officeDocument/2006/relationships/image" Target="../media/image94.png"/><Relationship Id="rId9" Type="http://schemas.openxmlformats.org/officeDocument/2006/relationships/image" Target="../media/image146.png"/></Relationships>
</file>

<file path=ppt/slides/_rels/slide3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9.png"/><Relationship Id="rId7" Type="http://schemas.openxmlformats.org/officeDocument/2006/relationships/image" Target="../media/image14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47.png"/><Relationship Id="rId4" Type="http://schemas.openxmlformats.org/officeDocument/2006/relationships/image" Target="../media/image150.png"/><Relationship Id="rId9" Type="http://schemas.openxmlformats.org/officeDocument/2006/relationships/image" Target="../media/image146.png"/></Relationships>
</file>

<file path=ppt/slides/_rels/slide4.xml.rels><?xml version="1.0" encoding="UTF-8" standalone="yes"?>
<Relationships xmlns="http://schemas.openxmlformats.org/package/2006/relationships"><Relationship Id="rId18" Type="http://schemas.openxmlformats.org/officeDocument/2006/relationships/image" Target="../media/image15.png"/><Relationship Id="rId26" Type="http://schemas.openxmlformats.org/officeDocument/2006/relationships/image" Target="../media/image12.png"/><Relationship Id="rId3" Type="http://schemas.openxmlformats.org/officeDocument/2006/relationships/notesSlide" Target="../notesSlides/notesSlide4.xml"/><Relationship Id="rId21" Type="http://schemas.openxmlformats.org/officeDocument/2006/relationships/image" Target="../media/image7.png"/><Relationship Id="rId17" Type="http://schemas.openxmlformats.org/officeDocument/2006/relationships/image" Target="../media/image3.png"/><Relationship Id="rId25"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image" Target="../media/image2891.png"/><Relationship Id="rId20" Type="http://schemas.openxmlformats.org/officeDocument/2006/relationships/image" Target="../media/image6.png"/><Relationship Id="rId29" Type="http://schemas.openxmlformats.org/officeDocument/2006/relationships/image" Target="../media/image14.png"/><Relationship Id="rId1" Type="http://schemas.openxmlformats.org/officeDocument/2006/relationships/tags" Target="../tags/tag3.xml"/><Relationship Id="rId24" Type="http://schemas.openxmlformats.org/officeDocument/2006/relationships/image" Target="../media/image10.png"/><Relationship Id="rId23" Type="http://schemas.openxmlformats.org/officeDocument/2006/relationships/image" Target="../media/image9.png"/><Relationship Id="rId28" Type="http://schemas.microsoft.com/office/2011/relationships/inkAction" Target="../ink/inkAction2.xml"/><Relationship Id="rId19" Type="http://schemas.openxmlformats.org/officeDocument/2006/relationships/image" Target="../media/image4.jpeg"/><Relationship Id="rId4" Type="http://schemas.openxmlformats.org/officeDocument/2006/relationships/image" Target="../media/image1.png"/><Relationship Id="rId9" Type="http://schemas.openxmlformats.org/officeDocument/2006/relationships/image" Target="../media/image51611.png"/><Relationship Id="rId22" Type="http://schemas.openxmlformats.org/officeDocument/2006/relationships/image" Target="../media/image8.png"/><Relationship Id="rId27"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notesSlide" Target="../notesSlides/notesSlide40.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144.png"/><Relationship Id="rId11" Type="http://schemas.openxmlformats.org/officeDocument/2006/relationships/image" Target="../media/image158.png"/><Relationship Id="rId5" Type="http://schemas.openxmlformats.org/officeDocument/2006/relationships/image" Target="../media/image157.png"/><Relationship Id="rId10" Type="http://schemas.microsoft.com/office/2011/relationships/inkAction" Target="../ink/inkAction26.xml"/><Relationship Id="rId4" Type="http://schemas.openxmlformats.org/officeDocument/2006/relationships/image" Target="../media/image153.png"/><Relationship Id="rId9" Type="http://schemas.openxmlformats.org/officeDocument/2006/relationships/image" Target="../media/image147.png"/></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9.png"/><Relationship Id="rId7" Type="http://schemas.openxmlformats.org/officeDocument/2006/relationships/image" Target="../media/image14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47.png"/><Relationship Id="rId4" Type="http://schemas.openxmlformats.org/officeDocument/2006/relationships/image" Target="../media/image150.png"/><Relationship Id="rId9" Type="http://schemas.openxmlformats.org/officeDocument/2006/relationships/image" Target="../media/image146.png"/></Relationships>
</file>

<file path=ppt/slides/_rels/slide4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49.png"/><Relationship Id="rId7" Type="http://schemas.openxmlformats.org/officeDocument/2006/relationships/image" Target="../media/image1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62.png"/><Relationship Id="rId4" Type="http://schemas.openxmlformats.org/officeDocument/2006/relationships/image" Target="../media/image150.png"/><Relationship Id="rId9" Type="http://schemas.openxmlformats.org/officeDocument/2006/relationships/image" Target="../media/image161.png"/></Relationships>
</file>

<file path=ppt/slides/_rels/slide43.xml.rels><?xml version="1.0" encoding="UTF-8" standalone="yes"?>
<Relationships xmlns="http://schemas.openxmlformats.org/package/2006/relationships"><Relationship Id="rId8" Type="http://schemas.microsoft.com/office/2011/relationships/inkAction" Target="../ink/inkAction27.xml"/><Relationship Id="rId3" Type="http://schemas.openxmlformats.org/officeDocument/2006/relationships/notesSlide" Target="../notesSlides/notesSlide43.xml"/><Relationship Id="rId7" Type="http://schemas.openxmlformats.org/officeDocument/2006/relationships/image" Target="../media/image172.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52.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77.png"/><Relationship Id="rId5" Type="http://schemas.microsoft.com/office/2011/relationships/inkAction" Target="../ink/inkAction28.xml"/><Relationship Id="rId4" Type="http://schemas.openxmlformats.org/officeDocument/2006/relationships/image" Target="../media/image176.png"/></Relationships>
</file>

<file path=ppt/slides/_rels/slide45.xml.rels><?xml version="1.0" encoding="UTF-8" standalone="yes"?>
<Relationships xmlns="http://schemas.openxmlformats.org/package/2006/relationships"><Relationship Id="rId8" Type="http://schemas.microsoft.com/office/2011/relationships/inkAction" Target="../ink/inkAction29.xml"/><Relationship Id="rId3" Type="http://schemas.openxmlformats.org/officeDocument/2006/relationships/notesSlide" Target="../notesSlides/notesSlide45.xml"/><Relationship Id="rId7" Type="http://schemas.openxmlformats.org/officeDocument/2006/relationships/image" Target="../media/image181.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2.png"/></Relationships>
</file>

<file path=ppt/slides/_rels/slide4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notesSlide" Target="../notesSlides/notesSlide46.xml"/><Relationship Id="rId7" Type="http://schemas.openxmlformats.org/officeDocument/2006/relationships/image" Target="../media/image181.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3304.png"/><Relationship Id="rId3" Type="http://schemas.openxmlformats.org/officeDocument/2006/relationships/notesSlide" Target="../notesSlides/notesSlide6.xml"/><Relationship Id="rId7" Type="http://schemas.openxmlformats.org/officeDocument/2006/relationships/image" Target="../media/image320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83.png"/><Relationship Id="rId5" Type="http://schemas.openxmlformats.org/officeDocument/2006/relationships/image" Target="../media/image17.png"/><Relationship Id="rId10" Type="http://schemas.openxmlformats.org/officeDocument/2006/relationships/image" Target="../media/image89.png"/><Relationship Id="rId4" Type="http://schemas.openxmlformats.org/officeDocument/2006/relationships/image" Target="../media/image16.pn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304.png"/><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190.png"/><Relationship Id="rId10" Type="http://schemas.microsoft.com/office/2011/relationships/inkAction" Target="../ink/inkAction3.xml"/><Relationship Id="rId4" Type="http://schemas.openxmlformats.org/officeDocument/2006/relationships/image" Target="../media/image17.png"/><Relationship Id="rId9" Type="http://schemas.openxmlformats.org/officeDocument/2006/relationships/image" Target="NUL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90.png"/><Relationship Id="rId18" Type="http://schemas.microsoft.com/office/2011/relationships/inkAction" Target="../ink/inkAction4.xml"/><Relationship Id="rId3" Type="http://schemas.openxmlformats.org/officeDocument/2006/relationships/notesSlide" Target="../notesSlides/notesSlide9.xml"/><Relationship Id="rId7" Type="http://schemas.microsoft.com/office/2007/relationships/hdphoto" Target="../media/hdphoto2.wdp"/><Relationship Id="rId12" Type="http://schemas.openxmlformats.org/officeDocument/2006/relationships/image" Target="../media/image80.png"/><Relationship Id="rId17" Type="http://schemas.openxmlformats.org/officeDocument/2006/relationships/image" Target="../media/image110.png"/><Relationship Id="rId2" Type="http://schemas.openxmlformats.org/officeDocument/2006/relationships/slideLayout" Target="../slideLayouts/slideLayout2.xml"/><Relationship Id="rId16" Type="http://schemas.openxmlformats.org/officeDocument/2006/relationships/image" Target="../media/image100.png"/><Relationship Id="rId1" Type="http://schemas.openxmlformats.org/officeDocument/2006/relationships/tags" Target="../tags/tag6.xml"/><Relationship Id="rId6" Type="http://schemas.openxmlformats.org/officeDocument/2006/relationships/image" Target="../media/image22.png"/><Relationship Id="rId11" Type="http://schemas.openxmlformats.org/officeDocument/2006/relationships/image" Target="NULL"/><Relationship Id="rId5" Type="http://schemas.microsoft.com/office/2007/relationships/hdphoto" Target="../media/hdphoto1.wdp"/><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103:</a:t>
            </a:r>
            <a:br>
              <a:rPr lang="en-US" b="1" dirty="0">
                <a:solidFill>
                  <a:srgbClr val="0070C0"/>
                </a:solidFill>
              </a:rPr>
            </a:br>
            <a:r>
              <a:rPr lang="en-US" sz="9600" b="1" dirty="0">
                <a:solidFill>
                  <a:srgbClr val="0070C0"/>
                </a:solidFill>
              </a:rPr>
              <a:t>Galilean Relativity</a:t>
            </a:r>
            <a:endParaRPr lang="en-CA" b="1" dirty="0">
              <a:solidFill>
                <a:srgbClr val="0070C0"/>
              </a:solidFill>
            </a:endParaRPr>
          </a:p>
        </p:txBody>
      </p:sp>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477906" y="2286000"/>
            <a:ext cx="11066393" cy="4152900"/>
          </a:xfrm>
        </p:spPr>
        <p:txBody>
          <a:bodyPr>
            <a:normAutofit/>
          </a:bodyPr>
          <a:lstStyle/>
          <a:p>
            <a:pPr marL="857250" indent="-857250" algn="l">
              <a:buFont typeface="+mj-lt"/>
              <a:buAutoNum type="alphaLcParenR"/>
            </a:pPr>
            <a:r>
              <a:rPr lang="en-US" sz="4000" dirty="0"/>
              <a:t>Spacetime Diagrams</a:t>
            </a:r>
          </a:p>
          <a:p>
            <a:pPr marL="857250" indent="-857250" algn="l">
              <a:buFont typeface="+mj-lt"/>
              <a:buAutoNum type="alphaLcParenR"/>
            </a:pPr>
            <a:r>
              <a:rPr lang="en-US" sz="4000" dirty="0"/>
              <a:t>Spacetime Separation Vector</a:t>
            </a:r>
          </a:p>
          <a:p>
            <a:pPr marL="857250" indent="-857250" algn="l">
              <a:buFont typeface="+mj-lt"/>
              <a:buAutoNum type="alphaLcParenR"/>
            </a:pPr>
            <a:r>
              <a:rPr lang="en-US" sz="4000" u="sng" dirty="0">
                <a:solidFill>
                  <a:srgbClr val="FF0000"/>
                </a:solidFill>
              </a:rPr>
              <a:t>Galilean Transform (change of basis)</a:t>
            </a:r>
          </a:p>
          <a:p>
            <a:pPr marL="857250" indent="-857250" algn="l">
              <a:buFont typeface="+mj-lt"/>
              <a:buAutoNum type="alphaLcParenR"/>
            </a:pPr>
            <a:r>
              <a:rPr lang="en-US" sz="4000" dirty="0"/>
              <a:t>Metric Tensor (Euclidean)</a:t>
            </a:r>
          </a:p>
        </p:txBody>
      </p:sp>
    </p:spTree>
    <p:extLst>
      <p:ext uri="{BB962C8B-B14F-4D97-AF65-F5344CB8AC3E}">
        <p14:creationId xmlns:p14="http://schemas.microsoft.com/office/powerpoint/2010/main" val="2372673879"/>
      </p:ext>
    </p:extLst>
  </p:cSld>
  <p:clrMapOvr>
    <a:masterClrMapping/>
  </p:clrMapOvr>
  <mc:AlternateContent xmlns:mc="http://schemas.openxmlformats.org/markup-compatibility/2006" xmlns:p14="http://schemas.microsoft.com/office/powerpoint/2010/main">
    <mc:Choice Requires="p14">
      <p:transition spd="slow" p14:dur="2000" advTm="13135"/>
    </mc:Choice>
    <mc:Fallback xmlns="">
      <p:transition spd="slow" advTm="1313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54BF99E-ACE1-4D0B-A9AE-A4BE436C8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953" y="1535811"/>
            <a:ext cx="3399533" cy="33887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EAF0BE-ECB3-4DE1-9044-F1E819655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7051" y="1560560"/>
            <a:ext cx="3364231" cy="3379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59AEBC-D1DF-43CA-A898-FBEB18B1DBBC}"/>
              </a:ext>
            </a:extLst>
          </p:cNvPr>
          <p:cNvSpPr txBox="1"/>
          <p:nvPr/>
        </p:nvSpPr>
        <p:spPr>
          <a:xfrm>
            <a:off x="6321261" y="5082679"/>
            <a:ext cx="5140446" cy="1323439"/>
          </a:xfrm>
          <a:prstGeom prst="rect">
            <a:avLst/>
          </a:prstGeom>
          <a:noFill/>
        </p:spPr>
        <p:txBody>
          <a:bodyPr wrap="none" rtlCol="0">
            <a:spAutoFit/>
          </a:bodyPr>
          <a:lstStyle/>
          <a:p>
            <a:pPr algn="ctr"/>
            <a:r>
              <a:rPr lang="en-US" sz="4800" dirty="0"/>
              <a:t>Vector Components</a:t>
            </a:r>
          </a:p>
          <a:p>
            <a:pPr algn="ctr"/>
            <a:r>
              <a:rPr lang="en-US" sz="3200" dirty="0"/>
              <a:t>(Coordinates/Numbers)</a:t>
            </a:r>
            <a:endParaRPr lang="en-CA" sz="3200" dirty="0"/>
          </a:p>
        </p:txBody>
      </p:sp>
      <p:sp>
        <p:nvSpPr>
          <p:cNvPr id="8" name="TextBox 7">
            <a:extLst>
              <a:ext uri="{FF2B5EF4-FFF2-40B4-BE49-F238E27FC236}">
                <a16:creationId xmlns:a16="http://schemas.microsoft.com/office/drawing/2014/main" id="{82E3142C-04BC-4A93-960D-8D31CA90AC17}"/>
              </a:ext>
            </a:extLst>
          </p:cNvPr>
          <p:cNvSpPr txBox="1"/>
          <p:nvPr/>
        </p:nvSpPr>
        <p:spPr>
          <a:xfrm>
            <a:off x="1683068" y="5075423"/>
            <a:ext cx="3241015" cy="1323439"/>
          </a:xfrm>
          <a:prstGeom prst="rect">
            <a:avLst/>
          </a:prstGeom>
          <a:noFill/>
        </p:spPr>
        <p:txBody>
          <a:bodyPr wrap="none" rtlCol="0">
            <a:spAutoFit/>
          </a:bodyPr>
          <a:lstStyle/>
          <a:p>
            <a:pPr algn="ctr"/>
            <a:r>
              <a:rPr lang="en-US" sz="4800" dirty="0"/>
              <a:t>Vector Basis</a:t>
            </a:r>
            <a:br>
              <a:rPr lang="en-US" sz="4800" dirty="0"/>
            </a:br>
            <a:r>
              <a:rPr lang="en-US" sz="3200" dirty="0"/>
              <a:t>(Measuring Sticks)</a:t>
            </a:r>
            <a:endParaRPr lang="en-CA" sz="4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E21503-478B-4EE2-A0BF-E2AD705B5E7D}"/>
                  </a:ext>
                </a:extLst>
              </p:cNvPr>
              <p:cNvSpPr txBox="1"/>
              <p:nvPr/>
            </p:nvSpPr>
            <p:spPr>
              <a:xfrm>
                <a:off x="7274379" y="2133600"/>
                <a:ext cx="2233047" cy="101566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=4</m:t>
                      </m:r>
                    </m:oMath>
                  </m:oMathPara>
                </a14:m>
                <a:endParaRPr lang="en-CA" sz="6000" dirty="0"/>
              </a:p>
            </p:txBody>
          </p:sp>
        </mc:Choice>
        <mc:Fallback xmlns="">
          <p:sp>
            <p:nvSpPr>
              <p:cNvPr id="7" name="TextBox 6">
                <a:extLst>
                  <a:ext uri="{FF2B5EF4-FFF2-40B4-BE49-F238E27FC236}">
                    <a16:creationId xmlns:a16="http://schemas.microsoft.com/office/drawing/2014/main" id="{FEE21503-478B-4EE2-A0BF-E2AD705B5E7D}"/>
                  </a:ext>
                </a:extLst>
              </p:cNvPr>
              <p:cNvSpPr txBox="1">
                <a:spLocks noRot="1" noChangeAspect="1" noMove="1" noResize="1" noEditPoints="1" noAdjustHandles="1" noChangeArrowheads="1" noChangeShapeType="1" noTextEdit="1"/>
              </p:cNvSpPr>
              <p:nvPr/>
            </p:nvSpPr>
            <p:spPr>
              <a:xfrm>
                <a:off x="7274379" y="2133600"/>
                <a:ext cx="2233047" cy="1015663"/>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B942D4-DF3F-4667-B1B6-7A6ACD9B6828}"/>
                  </a:ext>
                </a:extLst>
              </p:cNvPr>
              <p:cNvSpPr txBox="1"/>
              <p:nvPr/>
            </p:nvSpPr>
            <p:spPr>
              <a:xfrm>
                <a:off x="7991329" y="3345543"/>
                <a:ext cx="2067072"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6">
                              <a:lumMod val="50000"/>
                            </a:schemeClr>
                          </a:solidFill>
                          <a:latin typeface="Cambria Math" panose="02040503050406030204" pitchFamily="18" charset="0"/>
                        </a:rPr>
                        <m:t>𝑦</m:t>
                      </m:r>
                      <m:r>
                        <a:rPr lang="en-US" sz="6000" b="0" i="1" smtClean="0">
                          <a:latin typeface="Cambria Math" panose="02040503050406030204" pitchFamily="18" charset="0"/>
                        </a:rPr>
                        <m:t>=3</m:t>
                      </m:r>
                    </m:oMath>
                  </m:oMathPara>
                </a14:m>
                <a:endParaRPr lang="en-CA" sz="6000" dirty="0"/>
              </a:p>
            </p:txBody>
          </p:sp>
        </mc:Choice>
        <mc:Fallback xmlns="">
          <p:sp>
            <p:nvSpPr>
              <p:cNvPr id="16" name="TextBox 15">
                <a:extLst>
                  <a:ext uri="{FF2B5EF4-FFF2-40B4-BE49-F238E27FC236}">
                    <a16:creationId xmlns:a16="http://schemas.microsoft.com/office/drawing/2014/main" id="{78B942D4-DF3F-4667-B1B6-7A6ACD9B6828}"/>
                  </a:ext>
                </a:extLst>
              </p:cNvPr>
              <p:cNvSpPr txBox="1">
                <a:spLocks noRot="1" noChangeAspect="1" noMove="1" noResize="1" noEditPoints="1" noAdjustHandles="1" noChangeArrowheads="1" noChangeShapeType="1" noTextEdit="1"/>
              </p:cNvSpPr>
              <p:nvPr/>
            </p:nvSpPr>
            <p:spPr>
              <a:xfrm>
                <a:off x="7991329" y="3345543"/>
                <a:ext cx="2067072" cy="1015663"/>
              </a:xfrm>
              <a:prstGeom prst="rect">
                <a:avLst/>
              </a:prstGeom>
              <a:blipFill>
                <a:blip r:embed="rId7"/>
                <a:stretch>
                  <a:fillRect/>
                </a:stretch>
              </a:blipFill>
              <a:effectLst>
                <a:softEdge rad="127000"/>
              </a:effectLst>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ACFEE16-7787-471C-BFAA-AC010E67A7B3}"/>
              </a:ext>
            </a:extLst>
          </p:cNvPr>
          <p:cNvGrpSpPr/>
          <p:nvPr/>
        </p:nvGrpSpPr>
        <p:grpSpPr>
          <a:xfrm>
            <a:off x="1779809" y="1719942"/>
            <a:ext cx="3013053" cy="2968169"/>
            <a:chOff x="1779809" y="1719942"/>
            <a:chExt cx="3013053" cy="2968169"/>
          </a:xfrm>
        </p:grpSpPr>
        <p:sp>
          <p:nvSpPr>
            <p:cNvPr id="6" name="Oval 5">
              <a:extLst>
                <a:ext uri="{FF2B5EF4-FFF2-40B4-BE49-F238E27FC236}">
                  <a16:creationId xmlns:a16="http://schemas.microsoft.com/office/drawing/2014/main" id="{99B7F597-7339-4BCA-9A71-61BB04BA8129}"/>
                </a:ext>
              </a:extLst>
            </p:cNvPr>
            <p:cNvSpPr/>
            <p:nvPr/>
          </p:nvSpPr>
          <p:spPr>
            <a:xfrm>
              <a:off x="1779809" y="2293253"/>
              <a:ext cx="2394858" cy="2394858"/>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A4E58E-0DEA-4D06-B703-62E13F6B914F}"/>
                    </a:ext>
                  </a:extLst>
                </p:cNvPr>
                <p:cNvSpPr txBox="1"/>
                <p:nvPr/>
              </p:nvSpPr>
              <p:spPr>
                <a:xfrm>
                  <a:off x="2425698" y="1719942"/>
                  <a:ext cx="1119857" cy="108850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𝑦</m:t>
                                </m:r>
                              </m:sub>
                            </m:sSub>
                          </m:e>
                        </m:acc>
                      </m:oMath>
                    </m:oMathPara>
                  </a14:m>
                  <a:endParaRPr lang="en-CA" sz="6000" dirty="0"/>
                </a:p>
              </p:txBody>
            </p:sp>
          </mc:Choice>
          <mc:Fallback xmlns="">
            <p:sp>
              <p:nvSpPr>
                <p:cNvPr id="17" name="TextBox 16">
                  <a:extLst>
                    <a:ext uri="{FF2B5EF4-FFF2-40B4-BE49-F238E27FC236}">
                      <a16:creationId xmlns:a16="http://schemas.microsoft.com/office/drawing/2014/main" id="{47A4E58E-0DEA-4D06-B703-62E13F6B914F}"/>
                    </a:ext>
                  </a:extLst>
                </p:cNvPr>
                <p:cNvSpPr txBox="1">
                  <a:spLocks noRot="1" noChangeAspect="1" noMove="1" noResize="1" noEditPoints="1" noAdjustHandles="1" noChangeArrowheads="1" noChangeShapeType="1" noTextEdit="1"/>
                </p:cNvSpPr>
                <p:nvPr/>
              </p:nvSpPr>
              <p:spPr>
                <a:xfrm>
                  <a:off x="2425698" y="1719942"/>
                  <a:ext cx="1119857" cy="1088503"/>
                </a:xfrm>
                <a:prstGeom prst="rect">
                  <a:avLst/>
                </a:prstGeom>
                <a:blipFill>
                  <a:blip r:embed="rId8"/>
                  <a:stretch>
                    <a:fillRect/>
                  </a:stretch>
                </a:blipFill>
                <a:effectLst>
                  <a:softEdge rad="2159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80E7A6-BD7E-44F4-B747-064A1572404A}"/>
                    </a:ext>
                  </a:extLst>
                </p:cNvPr>
                <p:cNvSpPr txBox="1"/>
                <p:nvPr/>
              </p:nvSpPr>
              <p:spPr>
                <a:xfrm>
                  <a:off x="3695702" y="3222170"/>
                  <a:ext cx="1097160" cy="101566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𝑒</m:t>
                                </m:r>
                              </m:e>
                              <m:sub>
                                <m:r>
                                  <a:rPr lang="en-US" sz="6000" b="0" i="1" smtClean="0">
                                    <a:solidFill>
                                      <a:srgbClr val="0070C0"/>
                                    </a:solidFill>
                                    <a:latin typeface="Cambria Math" panose="02040503050406030204" pitchFamily="18" charset="0"/>
                                  </a:rPr>
                                  <m:t>𝑥</m:t>
                                </m:r>
                              </m:sub>
                            </m:sSub>
                          </m:e>
                        </m:acc>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9F80E7A6-BD7E-44F4-B747-064A1572404A}"/>
                    </a:ext>
                  </a:extLst>
                </p:cNvPr>
                <p:cNvSpPr txBox="1">
                  <a:spLocks noRot="1" noChangeAspect="1" noMove="1" noResize="1" noEditPoints="1" noAdjustHandles="1" noChangeArrowheads="1" noChangeShapeType="1" noTextEdit="1"/>
                </p:cNvSpPr>
                <p:nvPr/>
              </p:nvSpPr>
              <p:spPr>
                <a:xfrm>
                  <a:off x="3695702" y="3222170"/>
                  <a:ext cx="1097160" cy="1015663"/>
                </a:xfrm>
                <a:prstGeom prst="rect">
                  <a:avLst/>
                </a:prstGeom>
                <a:blipFill>
                  <a:blip r:embed="rId9"/>
                  <a:stretch>
                    <a:fillRect/>
                  </a:stretch>
                </a:blipFill>
                <a:effectLst>
                  <a:softEdge rad="215900"/>
                </a:effectLst>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AD9A8300-EBC0-41B7-BB96-BAC13B5F1EF7}"/>
              </a:ext>
            </a:extLst>
          </p:cNvPr>
          <p:cNvGrpSpPr/>
          <p:nvPr/>
        </p:nvGrpSpPr>
        <p:grpSpPr>
          <a:xfrm>
            <a:off x="2205667" y="2298700"/>
            <a:ext cx="1697766" cy="1755885"/>
            <a:chOff x="4598547" y="3166594"/>
            <a:chExt cx="992785" cy="1026771"/>
          </a:xfrm>
        </p:grpSpPr>
        <p:cxnSp>
          <p:nvCxnSpPr>
            <p:cNvPr id="12" name="Straight Arrow Connector 11">
              <a:extLst>
                <a:ext uri="{FF2B5EF4-FFF2-40B4-BE49-F238E27FC236}">
                  <a16:creationId xmlns:a16="http://schemas.microsoft.com/office/drawing/2014/main" id="{CD85286D-DE6E-4E90-9043-556F787D5D90}"/>
                </a:ext>
              </a:extLst>
            </p:cNvPr>
            <p:cNvCxnSpPr>
              <a:cxnSpLocks/>
            </p:cNvCxnSpPr>
            <p:nvPr/>
          </p:nvCxnSpPr>
          <p:spPr>
            <a:xfrm>
              <a:off x="4598547" y="4175874"/>
              <a:ext cx="992785" cy="0"/>
            </a:xfrm>
            <a:prstGeom prst="straightConnector1">
              <a:avLst/>
            </a:prstGeom>
            <a:ln w="1016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9BF01AC-A063-44DD-9937-EC54D76FC170}"/>
                </a:ext>
              </a:extLst>
            </p:cNvPr>
            <p:cNvCxnSpPr>
              <a:cxnSpLocks/>
            </p:cNvCxnSpPr>
            <p:nvPr/>
          </p:nvCxnSpPr>
          <p:spPr>
            <a:xfrm flipV="1">
              <a:off x="4616034" y="3166594"/>
              <a:ext cx="0" cy="1026771"/>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sp>
        <p:nvSpPr>
          <p:cNvPr id="19" name="TextBox 18">
            <a:extLst>
              <a:ext uri="{FF2B5EF4-FFF2-40B4-BE49-F238E27FC236}">
                <a16:creationId xmlns:a16="http://schemas.microsoft.com/office/drawing/2014/main" id="{DF572903-54DE-4A00-8E5A-E13ABC476771}"/>
              </a:ext>
            </a:extLst>
          </p:cNvPr>
          <p:cNvSpPr txBox="1"/>
          <p:nvPr/>
        </p:nvSpPr>
        <p:spPr>
          <a:xfrm>
            <a:off x="1059959" y="0"/>
            <a:ext cx="4166397" cy="1323439"/>
          </a:xfrm>
          <a:prstGeom prst="rect">
            <a:avLst/>
          </a:prstGeom>
          <a:noFill/>
        </p:spPr>
        <p:txBody>
          <a:bodyPr wrap="none" rtlCol="0">
            <a:spAutoFit/>
          </a:bodyPr>
          <a:lstStyle/>
          <a:p>
            <a:pPr algn="ctr"/>
            <a:r>
              <a:rPr lang="en-US" sz="8000" dirty="0">
                <a:solidFill>
                  <a:srgbClr val="00B050"/>
                </a:solidFill>
              </a:rPr>
              <a:t>Covariant</a:t>
            </a:r>
            <a:endParaRPr lang="en-CA" sz="8000" dirty="0">
              <a:solidFill>
                <a:srgbClr val="00B050"/>
              </a:solidFill>
            </a:endParaRPr>
          </a:p>
        </p:txBody>
      </p:sp>
      <p:sp>
        <p:nvSpPr>
          <p:cNvPr id="20" name="TextBox 19">
            <a:extLst>
              <a:ext uri="{FF2B5EF4-FFF2-40B4-BE49-F238E27FC236}">
                <a16:creationId xmlns:a16="http://schemas.microsoft.com/office/drawing/2014/main" id="{3D4BDEB5-63C0-4383-95CC-888EECD9E3AD}"/>
              </a:ext>
            </a:extLst>
          </p:cNvPr>
          <p:cNvSpPr txBox="1"/>
          <p:nvPr/>
        </p:nvSpPr>
        <p:spPr>
          <a:xfrm>
            <a:off x="6185386" y="0"/>
            <a:ext cx="5289397" cy="1200329"/>
          </a:xfrm>
          <a:prstGeom prst="rect">
            <a:avLst/>
          </a:prstGeom>
          <a:noFill/>
        </p:spPr>
        <p:txBody>
          <a:bodyPr wrap="none" rtlCol="0">
            <a:spAutoFit/>
          </a:bodyPr>
          <a:lstStyle/>
          <a:p>
            <a:pPr algn="ctr"/>
            <a:r>
              <a:rPr lang="en-US" sz="7200" dirty="0">
                <a:solidFill>
                  <a:srgbClr val="7030A0"/>
                </a:solidFill>
              </a:rPr>
              <a:t>Contravariant</a:t>
            </a:r>
            <a:endParaRPr lang="en-CA" sz="7200" dirty="0">
              <a:solidFill>
                <a:srgbClr val="7030A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3" name="Ink 2">
                <a:extLst>
                  <a:ext uri="{FF2B5EF4-FFF2-40B4-BE49-F238E27FC236}">
                    <a16:creationId xmlns:a16="http://schemas.microsoft.com/office/drawing/2014/main" id="{E76D33A2-EBDA-437F-BDE0-C0A1ED41F22E}"/>
                  </a:ext>
                </a:extLst>
              </p14:cNvPr>
              <p14:cNvContentPartPr/>
              <p14:nvPr>
                <p:extLst>
                  <p:ext uri="{42D2F446-02D8-4167-A562-619A0277C38B}">
                    <p15:isNarration xmlns:p15="http://schemas.microsoft.com/office/powerpoint/2012/main" val="1"/>
                  </p:ext>
                </p:extLst>
              </p14:nvPr>
            </p14:nvContentPartPr>
            <p14:xfrm>
              <a:off x="6343920" y="915120"/>
              <a:ext cx="4276440" cy="761760"/>
            </p14:xfrm>
          </p:contentPart>
        </mc:Choice>
        <mc:Fallback xmlns="">
          <p:pic>
            <p:nvPicPr>
              <p:cNvPr id="3" name="Ink 2">
                <a:extLst>
                  <a:ext uri="{FF2B5EF4-FFF2-40B4-BE49-F238E27FC236}">
                    <a16:creationId xmlns:a16="http://schemas.microsoft.com/office/drawing/2014/main" id="{E76D33A2-EBDA-437F-BDE0-C0A1ED41F22E}"/>
                  </a:ext>
                </a:extLst>
              </p:cNvPr>
              <p:cNvPicPr>
                <a:picLocks noGrp="1" noRot="1" noChangeAspect="1" noMove="1" noResize="1" noEditPoints="1" noAdjustHandles="1" noChangeArrowheads="1" noChangeShapeType="1"/>
              </p:cNvPicPr>
              <p:nvPr/>
            </p:nvPicPr>
            <p:blipFill>
              <a:blip r:embed="rId11"/>
              <a:stretch>
                <a:fillRect/>
              </a:stretch>
            </p:blipFill>
            <p:spPr>
              <a:xfrm>
                <a:off x="6334560" y="905760"/>
                <a:ext cx="4295160" cy="780480"/>
              </a:xfrm>
              <a:prstGeom prst="rect">
                <a:avLst/>
              </a:prstGeom>
            </p:spPr>
          </p:pic>
        </mc:Fallback>
      </mc:AlternateContent>
    </p:spTree>
    <p:custDataLst>
      <p:tags r:id="rId1"/>
    </p:custDataLst>
    <p:extLst>
      <p:ext uri="{BB962C8B-B14F-4D97-AF65-F5344CB8AC3E}">
        <p14:creationId xmlns:p14="http://schemas.microsoft.com/office/powerpoint/2010/main" val="77336061"/>
      </p:ext>
    </p:extLst>
  </p:cSld>
  <p:clrMapOvr>
    <a:masterClrMapping/>
  </p:clrMapOvr>
  <mc:AlternateContent xmlns:mc="http://schemas.openxmlformats.org/markup-compatibility/2006" xmlns:p14="http://schemas.microsoft.com/office/powerpoint/2010/main">
    <mc:Choice Requires="p14">
      <p:transition spd="med" p14:dur="700" advTm="45956">
        <p:fade/>
      </p:transition>
    </mc:Choice>
    <mc:Fallback xmlns="">
      <p:transition spd="med" advTm="459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CE12BBF-0304-4244-9A0E-9507734B7F90}"/>
              </a:ext>
            </a:extLst>
          </p:cNvPr>
          <p:cNvGrpSpPr/>
          <p:nvPr/>
        </p:nvGrpSpPr>
        <p:grpSpPr>
          <a:xfrm>
            <a:off x="0" y="0"/>
            <a:ext cx="4166397" cy="6398862"/>
            <a:chOff x="1059959" y="0"/>
            <a:chExt cx="4166397" cy="6398862"/>
          </a:xfrm>
        </p:grpSpPr>
        <p:pic>
          <p:nvPicPr>
            <p:cNvPr id="6146" name="Picture 2">
              <a:extLst>
                <a:ext uri="{FF2B5EF4-FFF2-40B4-BE49-F238E27FC236}">
                  <a16:creationId xmlns:a16="http://schemas.microsoft.com/office/drawing/2014/main" id="{754BF99E-ACE1-4D0B-A9AE-A4BE436C8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953" y="1535811"/>
              <a:ext cx="3399533" cy="33887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E3142C-04BC-4A93-960D-8D31CA90AC17}"/>
                </a:ext>
              </a:extLst>
            </p:cNvPr>
            <p:cNvSpPr txBox="1"/>
            <p:nvPr/>
          </p:nvSpPr>
          <p:spPr>
            <a:xfrm>
              <a:off x="1683068" y="5075423"/>
              <a:ext cx="3241015" cy="1323439"/>
            </a:xfrm>
            <a:prstGeom prst="rect">
              <a:avLst/>
            </a:prstGeom>
            <a:noFill/>
          </p:spPr>
          <p:txBody>
            <a:bodyPr wrap="none" rtlCol="0">
              <a:spAutoFit/>
            </a:bodyPr>
            <a:lstStyle/>
            <a:p>
              <a:pPr algn="ctr"/>
              <a:r>
                <a:rPr lang="en-US" sz="4800" dirty="0"/>
                <a:t>Vector Basis</a:t>
              </a:r>
              <a:br>
                <a:rPr lang="en-US" sz="4800" dirty="0"/>
              </a:br>
              <a:r>
                <a:rPr lang="en-US" sz="3200" dirty="0"/>
                <a:t>(Measuring Sticks)</a:t>
              </a:r>
              <a:endParaRPr lang="en-CA" sz="4800" dirty="0"/>
            </a:p>
          </p:txBody>
        </p:sp>
        <p:grpSp>
          <p:nvGrpSpPr>
            <p:cNvPr id="2" name="Group 1">
              <a:extLst>
                <a:ext uri="{FF2B5EF4-FFF2-40B4-BE49-F238E27FC236}">
                  <a16:creationId xmlns:a16="http://schemas.microsoft.com/office/drawing/2014/main" id="{9ACFEE16-7787-471C-BFAA-AC010E67A7B3}"/>
                </a:ext>
              </a:extLst>
            </p:cNvPr>
            <p:cNvGrpSpPr/>
            <p:nvPr/>
          </p:nvGrpSpPr>
          <p:grpSpPr>
            <a:xfrm>
              <a:off x="1779809" y="1719942"/>
              <a:ext cx="3013053" cy="2968169"/>
              <a:chOff x="1779809" y="1719942"/>
              <a:chExt cx="3013053" cy="2968169"/>
            </a:xfrm>
          </p:grpSpPr>
          <p:sp>
            <p:nvSpPr>
              <p:cNvPr id="6" name="Oval 5">
                <a:extLst>
                  <a:ext uri="{FF2B5EF4-FFF2-40B4-BE49-F238E27FC236}">
                    <a16:creationId xmlns:a16="http://schemas.microsoft.com/office/drawing/2014/main" id="{99B7F597-7339-4BCA-9A71-61BB04BA8129}"/>
                  </a:ext>
                </a:extLst>
              </p:cNvPr>
              <p:cNvSpPr/>
              <p:nvPr/>
            </p:nvSpPr>
            <p:spPr>
              <a:xfrm>
                <a:off x="1779809" y="2293253"/>
                <a:ext cx="2394858" cy="2394858"/>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A4E58E-0DEA-4D06-B703-62E13F6B914F}"/>
                      </a:ext>
                    </a:extLst>
                  </p:cNvPr>
                  <p:cNvSpPr txBox="1"/>
                  <p:nvPr/>
                </p:nvSpPr>
                <p:spPr>
                  <a:xfrm>
                    <a:off x="2425698" y="1719942"/>
                    <a:ext cx="1119857" cy="108850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𝑦</m:t>
                                  </m:r>
                                </m:sub>
                              </m:sSub>
                            </m:e>
                          </m:acc>
                        </m:oMath>
                      </m:oMathPara>
                    </a14:m>
                    <a:endParaRPr lang="en-CA" sz="6000" dirty="0"/>
                  </a:p>
                </p:txBody>
              </p:sp>
            </mc:Choice>
            <mc:Fallback xmlns="">
              <p:sp>
                <p:nvSpPr>
                  <p:cNvPr id="17" name="TextBox 16">
                    <a:extLst>
                      <a:ext uri="{FF2B5EF4-FFF2-40B4-BE49-F238E27FC236}">
                        <a16:creationId xmlns:a16="http://schemas.microsoft.com/office/drawing/2014/main" id="{47A4E58E-0DEA-4D06-B703-62E13F6B914F}"/>
                      </a:ext>
                    </a:extLst>
                  </p:cNvPr>
                  <p:cNvSpPr txBox="1">
                    <a:spLocks noRot="1" noChangeAspect="1" noMove="1" noResize="1" noEditPoints="1" noAdjustHandles="1" noChangeArrowheads="1" noChangeShapeType="1" noTextEdit="1"/>
                  </p:cNvSpPr>
                  <p:nvPr/>
                </p:nvSpPr>
                <p:spPr>
                  <a:xfrm>
                    <a:off x="2425698" y="1719942"/>
                    <a:ext cx="1119857" cy="1088503"/>
                  </a:xfrm>
                  <a:prstGeom prst="rect">
                    <a:avLst/>
                  </a:prstGeom>
                  <a:blipFill>
                    <a:blip r:embed="rId8"/>
                    <a:stretch>
                      <a:fillRect/>
                    </a:stretch>
                  </a:blipFill>
                  <a:effectLst>
                    <a:softEdge rad="2159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80E7A6-BD7E-44F4-B747-064A1572404A}"/>
                      </a:ext>
                    </a:extLst>
                  </p:cNvPr>
                  <p:cNvSpPr txBox="1"/>
                  <p:nvPr/>
                </p:nvSpPr>
                <p:spPr>
                  <a:xfrm>
                    <a:off x="3695702" y="3222170"/>
                    <a:ext cx="1097160" cy="101566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𝑒</m:t>
                                  </m:r>
                                </m:e>
                                <m:sub>
                                  <m:r>
                                    <a:rPr lang="en-US" sz="6000" b="0" i="1" smtClean="0">
                                      <a:solidFill>
                                        <a:srgbClr val="0070C0"/>
                                      </a:solidFill>
                                      <a:latin typeface="Cambria Math" panose="02040503050406030204" pitchFamily="18" charset="0"/>
                                    </a:rPr>
                                    <m:t>𝑥</m:t>
                                  </m:r>
                                </m:sub>
                              </m:sSub>
                            </m:e>
                          </m:acc>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9F80E7A6-BD7E-44F4-B747-064A1572404A}"/>
                      </a:ext>
                    </a:extLst>
                  </p:cNvPr>
                  <p:cNvSpPr txBox="1">
                    <a:spLocks noRot="1" noChangeAspect="1" noMove="1" noResize="1" noEditPoints="1" noAdjustHandles="1" noChangeArrowheads="1" noChangeShapeType="1" noTextEdit="1"/>
                  </p:cNvSpPr>
                  <p:nvPr/>
                </p:nvSpPr>
                <p:spPr>
                  <a:xfrm>
                    <a:off x="3695702" y="3222170"/>
                    <a:ext cx="1097160" cy="1015663"/>
                  </a:xfrm>
                  <a:prstGeom prst="rect">
                    <a:avLst/>
                  </a:prstGeom>
                  <a:blipFill>
                    <a:blip r:embed="rId9"/>
                    <a:stretch>
                      <a:fillRect/>
                    </a:stretch>
                  </a:blipFill>
                  <a:effectLst>
                    <a:softEdge rad="215900"/>
                  </a:effectLst>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AD9A8300-EBC0-41B7-BB96-BAC13B5F1EF7}"/>
                </a:ext>
              </a:extLst>
            </p:cNvPr>
            <p:cNvGrpSpPr/>
            <p:nvPr/>
          </p:nvGrpSpPr>
          <p:grpSpPr>
            <a:xfrm>
              <a:off x="2205667" y="2298700"/>
              <a:ext cx="1697766" cy="1755885"/>
              <a:chOff x="4598547" y="3166594"/>
              <a:chExt cx="992785" cy="1026771"/>
            </a:xfrm>
          </p:grpSpPr>
          <p:cxnSp>
            <p:nvCxnSpPr>
              <p:cNvPr id="12" name="Straight Arrow Connector 11">
                <a:extLst>
                  <a:ext uri="{FF2B5EF4-FFF2-40B4-BE49-F238E27FC236}">
                    <a16:creationId xmlns:a16="http://schemas.microsoft.com/office/drawing/2014/main" id="{CD85286D-DE6E-4E90-9043-556F787D5D90}"/>
                  </a:ext>
                </a:extLst>
              </p:cNvPr>
              <p:cNvCxnSpPr>
                <a:cxnSpLocks/>
              </p:cNvCxnSpPr>
              <p:nvPr/>
            </p:nvCxnSpPr>
            <p:spPr>
              <a:xfrm>
                <a:off x="4598547" y="4175874"/>
                <a:ext cx="992785" cy="0"/>
              </a:xfrm>
              <a:prstGeom prst="straightConnector1">
                <a:avLst/>
              </a:prstGeom>
              <a:ln w="1016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9BF01AC-A063-44DD-9937-EC54D76FC170}"/>
                  </a:ext>
                </a:extLst>
              </p:cNvPr>
              <p:cNvCxnSpPr>
                <a:cxnSpLocks/>
              </p:cNvCxnSpPr>
              <p:nvPr/>
            </p:nvCxnSpPr>
            <p:spPr>
              <a:xfrm flipV="1">
                <a:off x="4616034" y="3166594"/>
                <a:ext cx="0" cy="1026771"/>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sp>
          <p:nvSpPr>
            <p:cNvPr id="19" name="TextBox 18">
              <a:extLst>
                <a:ext uri="{FF2B5EF4-FFF2-40B4-BE49-F238E27FC236}">
                  <a16:creationId xmlns:a16="http://schemas.microsoft.com/office/drawing/2014/main" id="{DF572903-54DE-4A00-8E5A-E13ABC476771}"/>
                </a:ext>
              </a:extLst>
            </p:cNvPr>
            <p:cNvSpPr txBox="1"/>
            <p:nvPr/>
          </p:nvSpPr>
          <p:spPr>
            <a:xfrm>
              <a:off x="1059959" y="0"/>
              <a:ext cx="4166397" cy="1323439"/>
            </a:xfrm>
            <a:prstGeom prst="rect">
              <a:avLst/>
            </a:prstGeom>
            <a:noFill/>
          </p:spPr>
          <p:txBody>
            <a:bodyPr wrap="none" rtlCol="0">
              <a:spAutoFit/>
            </a:bodyPr>
            <a:lstStyle/>
            <a:p>
              <a:pPr algn="ctr"/>
              <a:r>
                <a:rPr lang="en-US" sz="8000" dirty="0">
                  <a:solidFill>
                    <a:srgbClr val="00B050"/>
                  </a:solidFill>
                </a:rPr>
                <a:t>Covariant</a:t>
              </a:r>
              <a:endParaRPr lang="en-CA" sz="8000" dirty="0">
                <a:solidFill>
                  <a:srgbClr val="00B050"/>
                </a:solidFill>
              </a:endParaRPr>
            </a:p>
          </p:txBody>
        </p:sp>
      </p:grpSp>
      <p:grpSp>
        <p:nvGrpSpPr>
          <p:cNvPr id="9" name="Group 8">
            <a:extLst>
              <a:ext uri="{FF2B5EF4-FFF2-40B4-BE49-F238E27FC236}">
                <a16:creationId xmlns:a16="http://schemas.microsoft.com/office/drawing/2014/main" id="{7B4E12FA-BBAE-43F4-8515-BCE5A6AD1FBA}"/>
              </a:ext>
            </a:extLst>
          </p:cNvPr>
          <p:cNvGrpSpPr/>
          <p:nvPr/>
        </p:nvGrpSpPr>
        <p:grpSpPr>
          <a:xfrm>
            <a:off x="6902603" y="0"/>
            <a:ext cx="5289397" cy="6406118"/>
            <a:chOff x="6185386" y="0"/>
            <a:chExt cx="5289397" cy="6406118"/>
          </a:xfrm>
        </p:grpSpPr>
        <p:pic>
          <p:nvPicPr>
            <p:cNvPr id="6148" name="Picture 4">
              <a:extLst>
                <a:ext uri="{FF2B5EF4-FFF2-40B4-BE49-F238E27FC236}">
                  <a16:creationId xmlns:a16="http://schemas.microsoft.com/office/drawing/2014/main" id="{02EAF0BE-ECB3-4DE1-9044-F1E8196552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7051" y="1560560"/>
              <a:ext cx="3364231" cy="3379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59AEBC-D1DF-43CA-A898-FBEB18B1DBBC}"/>
                </a:ext>
              </a:extLst>
            </p:cNvPr>
            <p:cNvSpPr txBox="1"/>
            <p:nvPr/>
          </p:nvSpPr>
          <p:spPr>
            <a:xfrm>
              <a:off x="6321261" y="5082679"/>
              <a:ext cx="5140446" cy="1323439"/>
            </a:xfrm>
            <a:prstGeom prst="rect">
              <a:avLst/>
            </a:prstGeom>
            <a:noFill/>
          </p:spPr>
          <p:txBody>
            <a:bodyPr wrap="none" rtlCol="0">
              <a:spAutoFit/>
            </a:bodyPr>
            <a:lstStyle/>
            <a:p>
              <a:pPr algn="ctr"/>
              <a:r>
                <a:rPr lang="en-US" sz="4800" dirty="0"/>
                <a:t>Vector Components</a:t>
              </a:r>
            </a:p>
            <a:p>
              <a:pPr algn="ctr"/>
              <a:r>
                <a:rPr lang="en-US" sz="3200" dirty="0"/>
                <a:t>(Coordinates/Numbers)</a:t>
              </a:r>
              <a:endParaRPr lang="en-CA" sz="3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E21503-478B-4EE2-A0BF-E2AD705B5E7D}"/>
                    </a:ext>
                  </a:extLst>
                </p:cNvPr>
                <p:cNvSpPr txBox="1"/>
                <p:nvPr/>
              </p:nvSpPr>
              <p:spPr>
                <a:xfrm>
                  <a:off x="7274379" y="2133600"/>
                  <a:ext cx="2233047" cy="101566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=4</m:t>
                        </m:r>
                      </m:oMath>
                    </m:oMathPara>
                  </a14:m>
                  <a:endParaRPr lang="en-CA" sz="6000" dirty="0"/>
                </a:p>
              </p:txBody>
            </p:sp>
          </mc:Choice>
          <mc:Fallback xmlns="">
            <p:sp>
              <p:nvSpPr>
                <p:cNvPr id="7" name="TextBox 6">
                  <a:extLst>
                    <a:ext uri="{FF2B5EF4-FFF2-40B4-BE49-F238E27FC236}">
                      <a16:creationId xmlns:a16="http://schemas.microsoft.com/office/drawing/2014/main" id="{FEE21503-478B-4EE2-A0BF-E2AD705B5E7D}"/>
                    </a:ext>
                  </a:extLst>
                </p:cNvPr>
                <p:cNvSpPr txBox="1">
                  <a:spLocks noRot="1" noChangeAspect="1" noMove="1" noResize="1" noEditPoints="1" noAdjustHandles="1" noChangeArrowheads="1" noChangeShapeType="1" noTextEdit="1"/>
                </p:cNvSpPr>
                <p:nvPr/>
              </p:nvSpPr>
              <p:spPr>
                <a:xfrm>
                  <a:off x="7274379" y="2133600"/>
                  <a:ext cx="2233047" cy="1015663"/>
                </a:xfrm>
                <a:prstGeom prst="rect">
                  <a:avLst/>
                </a:prstGeom>
                <a:blipFill>
                  <a:blip r:embed="rId1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B942D4-DF3F-4667-B1B6-7A6ACD9B6828}"/>
                    </a:ext>
                  </a:extLst>
                </p:cNvPr>
                <p:cNvSpPr txBox="1"/>
                <p:nvPr/>
              </p:nvSpPr>
              <p:spPr>
                <a:xfrm>
                  <a:off x="7991329" y="3345543"/>
                  <a:ext cx="2067072"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6">
                                <a:lumMod val="50000"/>
                              </a:schemeClr>
                            </a:solidFill>
                            <a:latin typeface="Cambria Math" panose="02040503050406030204" pitchFamily="18" charset="0"/>
                          </a:rPr>
                          <m:t>𝑦</m:t>
                        </m:r>
                        <m:r>
                          <a:rPr lang="en-US" sz="6000" b="0" i="1" smtClean="0">
                            <a:latin typeface="Cambria Math" panose="02040503050406030204" pitchFamily="18" charset="0"/>
                          </a:rPr>
                          <m:t>=3</m:t>
                        </m:r>
                      </m:oMath>
                    </m:oMathPara>
                  </a14:m>
                  <a:endParaRPr lang="en-CA" sz="6000" dirty="0"/>
                </a:p>
              </p:txBody>
            </p:sp>
          </mc:Choice>
          <mc:Fallback xmlns="">
            <p:sp>
              <p:nvSpPr>
                <p:cNvPr id="16" name="TextBox 15">
                  <a:extLst>
                    <a:ext uri="{FF2B5EF4-FFF2-40B4-BE49-F238E27FC236}">
                      <a16:creationId xmlns:a16="http://schemas.microsoft.com/office/drawing/2014/main" id="{78B942D4-DF3F-4667-B1B6-7A6ACD9B6828}"/>
                    </a:ext>
                  </a:extLst>
                </p:cNvPr>
                <p:cNvSpPr txBox="1">
                  <a:spLocks noRot="1" noChangeAspect="1" noMove="1" noResize="1" noEditPoints="1" noAdjustHandles="1" noChangeArrowheads="1" noChangeShapeType="1" noTextEdit="1"/>
                </p:cNvSpPr>
                <p:nvPr/>
              </p:nvSpPr>
              <p:spPr>
                <a:xfrm>
                  <a:off x="7991329" y="3345543"/>
                  <a:ext cx="2067072" cy="1015663"/>
                </a:xfrm>
                <a:prstGeom prst="rect">
                  <a:avLst/>
                </a:prstGeom>
                <a:blipFill>
                  <a:blip r:embed="rId12"/>
                  <a:stretch>
                    <a:fillRect/>
                  </a:stretch>
                </a:blipFill>
                <a:effectLst>
                  <a:softEdge rad="127000"/>
                </a:effectLst>
              </p:spPr>
              <p:txBody>
                <a:bodyPr/>
                <a:lstStyle/>
                <a:p>
                  <a:r>
                    <a:rPr lang="en-CA">
                      <a:noFill/>
                    </a:rPr>
                    <a:t> </a:t>
                  </a:r>
                </a:p>
              </p:txBody>
            </p:sp>
          </mc:Fallback>
        </mc:AlternateContent>
        <p:sp>
          <p:nvSpPr>
            <p:cNvPr id="20" name="TextBox 19">
              <a:extLst>
                <a:ext uri="{FF2B5EF4-FFF2-40B4-BE49-F238E27FC236}">
                  <a16:creationId xmlns:a16="http://schemas.microsoft.com/office/drawing/2014/main" id="{3D4BDEB5-63C0-4383-95CC-888EECD9E3AD}"/>
                </a:ext>
              </a:extLst>
            </p:cNvPr>
            <p:cNvSpPr txBox="1"/>
            <p:nvPr/>
          </p:nvSpPr>
          <p:spPr>
            <a:xfrm>
              <a:off x="6185386" y="0"/>
              <a:ext cx="5289397" cy="1200329"/>
            </a:xfrm>
            <a:prstGeom prst="rect">
              <a:avLst/>
            </a:prstGeom>
            <a:noFill/>
          </p:spPr>
          <p:txBody>
            <a:bodyPr wrap="none" rtlCol="0">
              <a:spAutoFit/>
            </a:bodyPr>
            <a:lstStyle/>
            <a:p>
              <a:pPr algn="ctr"/>
              <a:r>
                <a:rPr lang="en-US" sz="7200" dirty="0">
                  <a:solidFill>
                    <a:srgbClr val="7030A0"/>
                  </a:solidFill>
                </a:rPr>
                <a:t>Contravariant</a:t>
              </a:r>
              <a:endParaRPr lang="en-CA" sz="7200" dirty="0">
                <a:solidFill>
                  <a:srgbClr val="7030A0"/>
                </a:solidFill>
              </a:endParaRPr>
            </a:p>
          </p:txBody>
        </p:sp>
      </p:grpSp>
      <p:grpSp>
        <p:nvGrpSpPr>
          <p:cNvPr id="25" name="Group 24">
            <a:extLst>
              <a:ext uri="{FF2B5EF4-FFF2-40B4-BE49-F238E27FC236}">
                <a16:creationId xmlns:a16="http://schemas.microsoft.com/office/drawing/2014/main" id="{249313BB-5C38-470A-97BF-999395F6277B}"/>
              </a:ext>
            </a:extLst>
          </p:cNvPr>
          <p:cNvGrpSpPr/>
          <p:nvPr/>
        </p:nvGrpSpPr>
        <p:grpSpPr>
          <a:xfrm>
            <a:off x="3314700" y="2751323"/>
            <a:ext cx="4933950" cy="2308324"/>
            <a:chOff x="3314700" y="2751323"/>
            <a:chExt cx="4933950" cy="2308324"/>
          </a:xfrm>
        </p:grpSpPr>
        <p:cxnSp>
          <p:nvCxnSpPr>
            <p:cNvPr id="14" name="Straight Arrow Connector 13">
              <a:extLst>
                <a:ext uri="{FF2B5EF4-FFF2-40B4-BE49-F238E27FC236}">
                  <a16:creationId xmlns:a16="http://schemas.microsoft.com/office/drawing/2014/main" id="{ED3E45F0-722B-4688-9AA7-79CAD9884551}"/>
                </a:ext>
              </a:extLst>
            </p:cNvPr>
            <p:cNvCxnSpPr>
              <a:cxnSpLocks/>
            </p:cNvCxnSpPr>
            <p:nvPr/>
          </p:nvCxnSpPr>
          <p:spPr>
            <a:xfrm>
              <a:off x="3314700" y="4724400"/>
              <a:ext cx="4933950" cy="0"/>
            </a:xfrm>
            <a:prstGeom prst="straightConnector1">
              <a:avLst/>
            </a:prstGeom>
            <a:ln w="152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2BB6F48-5724-4E20-85DC-1694096F89A5}"/>
                </a:ext>
              </a:extLst>
            </p:cNvPr>
            <p:cNvSpPr txBox="1"/>
            <p:nvPr/>
          </p:nvSpPr>
          <p:spPr>
            <a:xfrm>
              <a:off x="4171950" y="2751323"/>
              <a:ext cx="3237874" cy="2308324"/>
            </a:xfrm>
            <a:prstGeom prst="rect">
              <a:avLst/>
            </a:prstGeom>
            <a:solidFill>
              <a:schemeClr val="bg1"/>
            </a:solidFill>
            <a:ln w="57150">
              <a:solidFill>
                <a:schemeClr val="tx1"/>
              </a:solidFill>
            </a:ln>
          </p:spPr>
          <p:txBody>
            <a:bodyPr wrap="none" rtlCol="0">
              <a:spAutoFit/>
            </a:bodyPr>
            <a:lstStyle/>
            <a:p>
              <a:pPr algn="ctr"/>
              <a:r>
                <a:rPr lang="en-US" sz="4800" dirty="0"/>
                <a:t>Galilean</a:t>
              </a:r>
              <a:br>
                <a:rPr lang="en-US" sz="4800" dirty="0"/>
              </a:br>
              <a:r>
                <a:rPr lang="en-US" sz="4800" dirty="0"/>
                <a:t>Transform</a:t>
              </a:r>
              <a:br>
                <a:rPr lang="en-US" sz="4800" dirty="0"/>
              </a:br>
              <a:r>
                <a:rPr lang="en-US" sz="4800" dirty="0"/>
                <a:t>Affects Both</a:t>
              </a:r>
              <a:endParaRPr lang="en-CA" sz="4800" dirty="0"/>
            </a:p>
          </p:txBody>
        </p:sp>
      </p:grpSp>
    </p:spTree>
    <p:custDataLst>
      <p:tags r:id="rId1"/>
    </p:custDataLst>
    <p:extLst>
      <p:ext uri="{BB962C8B-B14F-4D97-AF65-F5344CB8AC3E}">
        <p14:creationId xmlns:p14="http://schemas.microsoft.com/office/powerpoint/2010/main" val="2749684842"/>
      </p:ext>
    </p:extLst>
  </p:cSld>
  <p:clrMapOvr>
    <a:masterClrMapping/>
  </p:clrMapOvr>
  <mc:AlternateContent xmlns:mc="http://schemas.openxmlformats.org/markup-compatibility/2006" xmlns:p14="http://schemas.microsoft.com/office/powerpoint/2010/main">
    <mc:Choice Requires="p14">
      <p:transition spd="med" p14:dur="700" advTm="7740">
        <p:fade/>
      </p:transition>
    </mc:Choice>
    <mc:Fallback xmlns="">
      <p:transition spd="med" advTm="774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1DF615C-E5CA-4498-A5BC-97120D19E608}"/>
              </a:ext>
            </a:extLst>
          </p:cNvPr>
          <p:cNvSpPr txBox="1">
            <a:spLocks/>
          </p:cNvSpPr>
          <p:nvPr/>
        </p:nvSpPr>
        <p:spPr>
          <a:xfrm>
            <a:off x="141953" y="0"/>
            <a:ext cx="1205004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Different inertial frame = Different basis</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0" name="Ink 19">
                <a:extLst>
                  <a:ext uri="{FF2B5EF4-FFF2-40B4-BE49-F238E27FC236}">
                    <a16:creationId xmlns:a16="http://schemas.microsoft.com/office/drawing/2014/main" id="{34D5BE35-F29D-4C79-A99D-73267C2CC5E4}"/>
                  </a:ext>
                </a:extLst>
              </p14:cNvPr>
              <p14:cNvContentPartPr/>
              <p14:nvPr>
                <p:extLst>
                  <p:ext uri="{42D2F446-02D8-4167-A562-619A0277C38B}">
                    <p15:isNarration xmlns:p15="http://schemas.microsoft.com/office/powerpoint/2012/main" val="1"/>
                  </p:ext>
                </p:extLst>
              </p14:nvPr>
            </p14:nvContentPartPr>
            <p14:xfrm>
              <a:off x="1045800" y="1760040"/>
              <a:ext cx="7418880" cy="1277280"/>
            </p14:xfrm>
          </p:contentPart>
        </mc:Choice>
        <mc:Fallback xmlns="">
          <p:pic>
            <p:nvPicPr>
              <p:cNvPr id="20" name="Ink 19">
                <a:extLst>
                  <a:ext uri="{FF2B5EF4-FFF2-40B4-BE49-F238E27FC236}">
                    <a16:creationId xmlns:a16="http://schemas.microsoft.com/office/drawing/2014/main" id="{34D5BE35-F29D-4C79-A99D-73267C2CC5E4}"/>
                  </a:ext>
                </a:extLst>
              </p:cNvPr>
              <p:cNvPicPr>
                <a:picLocks noGrp="1" noRot="1" noChangeAspect="1" noMove="1" noResize="1" noEditPoints="1" noAdjustHandles="1" noChangeArrowheads="1" noChangeShapeType="1"/>
              </p:cNvPicPr>
              <p:nvPr/>
            </p:nvPicPr>
            <p:blipFill>
              <a:blip r:embed="rId10"/>
              <a:stretch>
                <a:fillRect/>
              </a:stretch>
            </p:blipFill>
            <p:spPr>
              <a:xfrm>
                <a:off x="1036440" y="1750680"/>
                <a:ext cx="7437600" cy="1296000"/>
              </a:xfrm>
              <a:prstGeom prst="rect">
                <a:avLst/>
              </a:prstGeom>
            </p:spPr>
          </p:pic>
        </mc:Fallback>
      </mc:AlternateContent>
      <p:pic>
        <p:nvPicPr>
          <p:cNvPr id="24" name="Audio 23">
            <a:hlinkClick r:id="" action="ppaction://media"/>
            <a:extLst>
              <a:ext uri="{FF2B5EF4-FFF2-40B4-BE49-F238E27FC236}">
                <a16:creationId xmlns:a16="http://schemas.microsoft.com/office/drawing/2014/main" id="{63D1C05D-3411-47E8-B265-961FB3153EA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grpSp>
        <p:nvGrpSpPr>
          <p:cNvPr id="2" name="Group 1">
            <a:extLst>
              <a:ext uri="{FF2B5EF4-FFF2-40B4-BE49-F238E27FC236}">
                <a16:creationId xmlns:a16="http://schemas.microsoft.com/office/drawing/2014/main" id="{8E509102-72B4-4F23-BA8C-C3D0E86A8A31}"/>
              </a:ext>
            </a:extLst>
          </p:cNvPr>
          <p:cNvGrpSpPr/>
          <p:nvPr/>
        </p:nvGrpSpPr>
        <p:grpSpPr>
          <a:xfrm>
            <a:off x="791972" y="1931083"/>
            <a:ext cx="1775892" cy="4364328"/>
            <a:chOff x="2430272" y="1931083"/>
            <a:chExt cx="1775892" cy="4364328"/>
          </a:xfrm>
        </p:grpSpPr>
        <p:pic>
          <p:nvPicPr>
            <p:cNvPr id="26" name="Picture 2">
              <a:extLst>
                <a:ext uri="{FF2B5EF4-FFF2-40B4-BE49-F238E27FC236}">
                  <a16:creationId xmlns:a16="http://schemas.microsoft.com/office/drawing/2014/main" id="{CAC9660E-D80D-4C23-9815-E0AEFBC5833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095" t="10139" b="5438"/>
            <a:stretch/>
          </p:blipFill>
          <p:spPr bwMode="auto">
            <a:xfrm>
              <a:off x="2455392" y="3897299"/>
              <a:ext cx="1750772" cy="2398112"/>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D3CA8687-1371-4ACC-AE5D-BBB3CE196EC7}"/>
                </a:ext>
              </a:extLst>
            </p:cNvPr>
            <p:cNvCxnSpPr>
              <a:cxnSpLocks/>
            </p:cNvCxnSpPr>
            <p:nvPr/>
          </p:nvCxnSpPr>
          <p:spPr>
            <a:xfrm>
              <a:off x="2430272" y="3513796"/>
              <a:ext cx="1697766"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FBAB4CF4-2D3E-4A8F-BD02-C8D3341CE092}"/>
                </a:ext>
              </a:extLst>
            </p:cNvPr>
            <p:cNvCxnSpPr>
              <a:cxnSpLocks/>
            </p:cNvCxnSpPr>
            <p:nvPr/>
          </p:nvCxnSpPr>
          <p:spPr>
            <a:xfrm flipV="1">
              <a:off x="2485811" y="1931083"/>
              <a:ext cx="0" cy="1612623"/>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5" name="Group 14">
            <a:extLst>
              <a:ext uri="{FF2B5EF4-FFF2-40B4-BE49-F238E27FC236}">
                <a16:creationId xmlns:a16="http://schemas.microsoft.com/office/drawing/2014/main" id="{9C55FFC7-CB94-4A56-9E38-18EB8A0AE317}"/>
              </a:ext>
            </a:extLst>
          </p:cNvPr>
          <p:cNvGrpSpPr/>
          <p:nvPr/>
        </p:nvGrpSpPr>
        <p:grpSpPr>
          <a:xfrm>
            <a:off x="3325979" y="1934842"/>
            <a:ext cx="3704740" cy="4169284"/>
            <a:chOff x="3325979" y="1934842"/>
            <a:chExt cx="3704740" cy="4169284"/>
          </a:xfrm>
        </p:grpSpPr>
        <p:grpSp>
          <p:nvGrpSpPr>
            <p:cNvPr id="9" name="Group 8">
              <a:extLst>
                <a:ext uri="{FF2B5EF4-FFF2-40B4-BE49-F238E27FC236}">
                  <a16:creationId xmlns:a16="http://schemas.microsoft.com/office/drawing/2014/main" id="{0AFACD71-F2BA-4913-BF99-13E941A0D894}"/>
                </a:ext>
              </a:extLst>
            </p:cNvPr>
            <p:cNvGrpSpPr/>
            <p:nvPr/>
          </p:nvGrpSpPr>
          <p:grpSpPr>
            <a:xfrm>
              <a:off x="4417284" y="1934842"/>
              <a:ext cx="1697766" cy="1582715"/>
              <a:chOff x="4598547" y="3267856"/>
              <a:chExt cx="992785" cy="925508"/>
            </a:xfrm>
          </p:grpSpPr>
          <p:cxnSp>
            <p:nvCxnSpPr>
              <p:cNvPr id="10" name="Straight Arrow Connector 9">
                <a:extLst>
                  <a:ext uri="{FF2B5EF4-FFF2-40B4-BE49-F238E27FC236}">
                    <a16:creationId xmlns:a16="http://schemas.microsoft.com/office/drawing/2014/main" id="{699E8E45-B278-49E2-BEDB-08A4B96CB754}"/>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B0640F5B-453D-48CF-B98A-7715AF64184A}"/>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pic>
          <p:nvPicPr>
            <p:cNvPr id="25" name="Picture 2" descr="Ford Mustang, Car, Racing Car, Sports Car, Automobile">
              <a:extLst>
                <a:ext uri="{FF2B5EF4-FFF2-40B4-BE49-F238E27FC236}">
                  <a16:creationId xmlns:a16="http://schemas.microsoft.com/office/drawing/2014/main" id="{11F2907A-8018-437D-89F6-4C536F737C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325979" y="4275030"/>
              <a:ext cx="3704740" cy="1829096"/>
            </a:xfrm>
            <a:prstGeom prst="rect">
              <a:avLst/>
            </a:prstGeom>
            <a:noFill/>
          </p:spPr>
        </p:pic>
      </p:grpSp>
      <p:grpSp>
        <p:nvGrpSpPr>
          <p:cNvPr id="14" name="Group 13">
            <a:extLst>
              <a:ext uri="{FF2B5EF4-FFF2-40B4-BE49-F238E27FC236}">
                <a16:creationId xmlns:a16="http://schemas.microsoft.com/office/drawing/2014/main" id="{821F0838-1931-4CB7-A118-CEB3F06ABE77}"/>
              </a:ext>
            </a:extLst>
          </p:cNvPr>
          <p:cNvGrpSpPr/>
          <p:nvPr/>
        </p:nvGrpSpPr>
        <p:grpSpPr>
          <a:xfrm>
            <a:off x="7041317" y="2554262"/>
            <a:ext cx="4676932" cy="3294864"/>
            <a:chOff x="7041317" y="2554262"/>
            <a:chExt cx="4676932" cy="3294864"/>
          </a:xfrm>
        </p:grpSpPr>
        <p:grpSp>
          <p:nvGrpSpPr>
            <p:cNvPr id="4" name="Group 3">
              <a:extLst>
                <a:ext uri="{FF2B5EF4-FFF2-40B4-BE49-F238E27FC236}">
                  <a16:creationId xmlns:a16="http://schemas.microsoft.com/office/drawing/2014/main" id="{6437894B-2B7F-4677-A9E0-ACEC57BA1A36}"/>
                </a:ext>
              </a:extLst>
            </p:cNvPr>
            <p:cNvGrpSpPr/>
            <p:nvPr/>
          </p:nvGrpSpPr>
          <p:grpSpPr>
            <a:xfrm>
              <a:off x="7041317" y="2554262"/>
              <a:ext cx="4676932" cy="882097"/>
              <a:chOff x="914400" y="3312827"/>
              <a:chExt cx="4676932" cy="882097"/>
            </a:xfrm>
          </p:grpSpPr>
          <p:cxnSp>
            <p:nvCxnSpPr>
              <p:cNvPr id="5" name="Straight Arrow Connector 4">
                <a:extLst>
                  <a:ext uri="{FF2B5EF4-FFF2-40B4-BE49-F238E27FC236}">
                    <a16:creationId xmlns:a16="http://schemas.microsoft.com/office/drawing/2014/main" id="{CF9599F5-505C-4325-9CDD-01CAB5C6CA58}"/>
                  </a:ext>
                </a:extLst>
              </p:cNvPr>
              <p:cNvCxnSpPr>
                <a:cxnSpLocks/>
              </p:cNvCxnSpPr>
              <p:nvPr/>
            </p:nvCxnSpPr>
            <p:spPr>
              <a:xfrm>
                <a:off x="4598547" y="4194924"/>
                <a:ext cx="992785" cy="0"/>
              </a:xfrm>
              <a:prstGeom prst="straightConnector1">
                <a:avLst/>
              </a:prstGeom>
              <a:ln w="101600">
                <a:solidFill>
                  <a:schemeClr val="accent2">
                    <a:lumMod val="75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368F0CF6-2538-47EB-A552-1B654A6E422B}"/>
                  </a:ext>
                </a:extLst>
              </p:cNvPr>
              <p:cNvCxnSpPr>
                <a:cxnSpLocks/>
              </p:cNvCxnSpPr>
              <p:nvPr/>
            </p:nvCxnSpPr>
            <p:spPr>
              <a:xfrm flipH="1" flipV="1">
                <a:off x="914400" y="3312827"/>
                <a:ext cx="3731614" cy="880536"/>
              </a:xfrm>
              <a:prstGeom prst="straightConnector1">
                <a:avLst/>
              </a:prstGeom>
              <a:ln w="101600">
                <a:solidFill>
                  <a:schemeClr val="accent2">
                    <a:lumMod val="75000"/>
                  </a:schemeClr>
                </a:solidFill>
                <a:tailEnd type="triangle"/>
              </a:ln>
            </p:spPr>
            <p:style>
              <a:lnRef idx="3">
                <a:schemeClr val="accent1"/>
              </a:lnRef>
              <a:fillRef idx="0">
                <a:schemeClr val="accent1"/>
              </a:fillRef>
              <a:effectRef idx="2">
                <a:schemeClr val="accent1"/>
              </a:effectRef>
              <a:fontRef idx="minor">
                <a:schemeClr val="tx1"/>
              </a:fontRef>
            </p:style>
          </p:cxnSp>
        </p:grpSp>
        <p:pic>
          <p:nvPicPr>
            <p:cNvPr id="32" name="Picture 2">
              <a:extLst>
                <a:ext uri="{FF2B5EF4-FFF2-40B4-BE49-F238E27FC236}">
                  <a16:creationId xmlns:a16="http://schemas.microsoft.com/office/drawing/2014/main" id="{03EBC06F-5172-4349-A3BF-25CC617C3EB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010" t="39449" r="29645" b="9981"/>
            <a:stretch/>
          </p:blipFill>
          <p:spPr bwMode="auto">
            <a:xfrm flipH="1">
              <a:off x="8338456" y="4262084"/>
              <a:ext cx="3069770" cy="1587042"/>
            </a:xfrm>
            <a:prstGeom prst="rect">
              <a:avLst/>
            </a:prstGeom>
            <a:solidFill>
              <a:srgbClr val="FFF2BE"/>
            </a:solidFill>
          </p:spPr>
        </p:pic>
      </p:grpSp>
    </p:spTree>
    <p:custDataLst>
      <p:tags r:id="rId1"/>
    </p:custDataLst>
    <p:extLst>
      <p:ext uri="{BB962C8B-B14F-4D97-AF65-F5344CB8AC3E}">
        <p14:creationId xmlns:p14="http://schemas.microsoft.com/office/powerpoint/2010/main" val="2341976698"/>
      </p:ext>
    </p:extLst>
  </p:cSld>
  <p:clrMapOvr>
    <a:masterClrMapping/>
  </p:clrMapOvr>
  <mc:AlternateContent xmlns:mc="http://schemas.openxmlformats.org/markup-compatibility/2006" xmlns:p14="http://schemas.microsoft.com/office/powerpoint/2010/main">
    <mc:Choice Requires="p14">
      <p:transition spd="slow" p14:dur="2000" advTm="21823"/>
    </mc:Choice>
    <mc:Fallback xmlns="">
      <p:transition spd="slow" advTm="21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59"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md type="call" cmd="playFrom(0.0)">
                                      <p:cBhvr>
                                        <p:cTn id="9" dur="1" fill="hold"/>
                                        <p:tgtEl>
                                          <p:spTgt spid="20"/>
                                        </p:tgtEl>
                                      </p:cBhvr>
                                    </p:cmd>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6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2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Transform (change of basis)</a:t>
            </a:r>
          </a:p>
        </p:txBody>
      </p:sp>
      <p:grpSp>
        <p:nvGrpSpPr>
          <p:cNvPr id="7" name="Group 6">
            <a:extLst>
              <a:ext uri="{FF2B5EF4-FFF2-40B4-BE49-F238E27FC236}">
                <a16:creationId xmlns:a16="http://schemas.microsoft.com/office/drawing/2014/main" id="{975DDAEF-7C24-4E66-ADCB-EAAAA823B354}"/>
              </a:ext>
            </a:extLst>
          </p:cNvPr>
          <p:cNvGrpSpPr/>
          <p:nvPr/>
        </p:nvGrpSpPr>
        <p:grpSpPr>
          <a:xfrm>
            <a:off x="230426" y="628650"/>
            <a:ext cx="5095833" cy="2958763"/>
            <a:chOff x="2440226" y="3276600"/>
            <a:chExt cx="5095833" cy="2958763"/>
          </a:xfrm>
        </p:grpSpPr>
        <p:grpSp>
          <p:nvGrpSpPr>
            <p:cNvPr id="5" name="Group 4">
              <a:extLst>
                <a:ext uri="{FF2B5EF4-FFF2-40B4-BE49-F238E27FC236}">
                  <a16:creationId xmlns:a16="http://schemas.microsoft.com/office/drawing/2014/main" id="{8B992EAB-CFC2-4538-98B5-688360630AFC}"/>
                </a:ext>
              </a:extLst>
            </p:cNvPr>
            <p:cNvGrpSpPr/>
            <p:nvPr/>
          </p:nvGrpSpPr>
          <p:grpSpPr>
            <a:xfrm>
              <a:off x="4419600" y="3276600"/>
              <a:ext cx="3116459" cy="2958763"/>
              <a:chOff x="4419600" y="3276600"/>
              <a:chExt cx="3116459" cy="2958763"/>
            </a:xfrm>
          </p:grpSpPr>
          <p:grpSp>
            <p:nvGrpSpPr>
              <p:cNvPr id="29" name="Group 28">
                <a:extLst>
                  <a:ext uri="{FF2B5EF4-FFF2-40B4-BE49-F238E27FC236}">
                    <a16:creationId xmlns:a16="http://schemas.microsoft.com/office/drawing/2014/main" id="{E177EAC2-6FA6-4368-B8EB-E900480720ED}"/>
                  </a:ext>
                </a:extLst>
              </p:cNvPr>
              <p:cNvGrpSpPr/>
              <p:nvPr/>
            </p:nvGrpSpPr>
            <p:grpSpPr>
              <a:xfrm>
                <a:off x="4811845" y="4257766"/>
                <a:ext cx="1697766" cy="1612623"/>
                <a:chOff x="4598547" y="3250367"/>
                <a:chExt cx="992785" cy="942997"/>
              </a:xfrm>
            </p:grpSpPr>
            <p:cxnSp>
              <p:nvCxnSpPr>
                <p:cNvPr id="30" name="Straight Arrow Connector 29">
                  <a:extLst>
                    <a:ext uri="{FF2B5EF4-FFF2-40B4-BE49-F238E27FC236}">
                      <a16:creationId xmlns:a16="http://schemas.microsoft.com/office/drawing/2014/main" id="{4C27FFD0-0C1F-4632-852B-84B49C42E278}"/>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7BC68D0-3910-4D27-9375-8602F624D149}"/>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370857-D810-4A7A-A53D-332AA80016A4}"/>
                      </a:ext>
                    </a:extLst>
                  </p:cNvPr>
                  <p:cNvSpPr txBox="1"/>
                  <p:nvPr/>
                </p:nvSpPr>
                <p:spPr>
                  <a:xfrm>
                    <a:off x="6438900" y="5219700"/>
                    <a:ext cx="1097159"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2" name="TextBox 1">
                    <a:extLst>
                      <a:ext uri="{FF2B5EF4-FFF2-40B4-BE49-F238E27FC236}">
                        <a16:creationId xmlns:a16="http://schemas.microsoft.com/office/drawing/2014/main" id="{43370857-D810-4A7A-A53D-332AA80016A4}"/>
                      </a:ext>
                    </a:extLst>
                  </p:cNvPr>
                  <p:cNvSpPr txBox="1">
                    <a:spLocks noRot="1" noChangeAspect="1" noMove="1" noResize="1" noEditPoints="1" noAdjustHandles="1" noChangeArrowheads="1" noChangeShapeType="1" noTextEdit="1"/>
                  </p:cNvSpPr>
                  <p:nvPr/>
                </p:nvSpPr>
                <p:spPr>
                  <a:xfrm>
                    <a:off x="6438900" y="5219700"/>
                    <a:ext cx="1097159" cy="1015663"/>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95938-D832-433F-97EF-E50E9353B90C}"/>
                      </a:ext>
                    </a:extLst>
                  </p:cNvPr>
                  <p:cNvSpPr txBox="1"/>
                  <p:nvPr/>
                </p:nvSpPr>
                <p:spPr>
                  <a:xfrm>
                    <a:off x="4419600" y="3276600"/>
                    <a:ext cx="101220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5" name="TextBox 34">
                    <a:extLst>
                      <a:ext uri="{FF2B5EF4-FFF2-40B4-BE49-F238E27FC236}">
                        <a16:creationId xmlns:a16="http://schemas.microsoft.com/office/drawing/2014/main" id="{9AB95938-D832-433F-97EF-E50E9353B90C}"/>
                      </a:ext>
                    </a:extLst>
                  </p:cNvPr>
                  <p:cNvSpPr txBox="1">
                    <a:spLocks noRot="1" noChangeAspect="1" noMove="1" noResize="1" noEditPoints="1" noAdjustHandles="1" noChangeArrowheads="1" noChangeShapeType="1" noTextEdit="1"/>
                  </p:cNvSpPr>
                  <p:nvPr/>
                </p:nvSpPr>
                <p:spPr>
                  <a:xfrm>
                    <a:off x="4419600" y="3276600"/>
                    <a:ext cx="1012200" cy="1015663"/>
                  </a:xfrm>
                  <a:prstGeom prst="rect">
                    <a:avLst/>
                  </a:prstGeom>
                  <a:blipFill>
                    <a:blip r:embed="rId20"/>
                    <a:stretch>
                      <a:fillRect/>
                    </a:stretch>
                  </a:blipFill>
                </p:spPr>
                <p:txBody>
                  <a:bodyPr/>
                  <a:lstStyle/>
                  <a:p>
                    <a:r>
                      <a:rPr lang="en-CA">
                        <a:noFill/>
                      </a:rPr>
                      <a:t> </a:t>
                    </a:r>
                  </a:p>
                </p:txBody>
              </p:sp>
            </mc:Fallback>
          </mc:AlternateContent>
        </p:grpSp>
        <p:pic>
          <p:nvPicPr>
            <p:cNvPr id="28" name="Picture 2">
              <a:extLst>
                <a:ext uri="{FF2B5EF4-FFF2-40B4-BE49-F238E27FC236}">
                  <a16:creationId xmlns:a16="http://schemas.microsoft.com/office/drawing/2014/main" id="{BADB2EC5-AA6C-457D-AE8F-42DB43C731C0}"/>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9095" t="10139" b="5438"/>
            <a:stretch/>
          </p:blipFill>
          <p:spPr bwMode="auto">
            <a:xfrm>
              <a:off x="2440226" y="3751227"/>
              <a:ext cx="1600570" cy="2192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F037AA31-8E0F-4496-9361-6601DDE92763}"/>
              </a:ext>
            </a:extLst>
          </p:cNvPr>
          <p:cNvGrpSpPr/>
          <p:nvPr/>
        </p:nvGrpSpPr>
        <p:grpSpPr>
          <a:xfrm>
            <a:off x="95250" y="3702299"/>
            <a:ext cx="5201334" cy="3155701"/>
            <a:chOff x="6678126" y="3200400"/>
            <a:chExt cx="5201334" cy="3155701"/>
          </a:xfrm>
        </p:grpSpPr>
        <p:grpSp>
          <p:nvGrpSpPr>
            <p:cNvPr id="6" name="Group 5">
              <a:extLst>
                <a:ext uri="{FF2B5EF4-FFF2-40B4-BE49-F238E27FC236}">
                  <a16:creationId xmlns:a16="http://schemas.microsoft.com/office/drawing/2014/main" id="{F5E70E4D-0CF3-4D95-8069-75E5D8DC6166}"/>
                </a:ext>
              </a:extLst>
            </p:cNvPr>
            <p:cNvGrpSpPr/>
            <p:nvPr/>
          </p:nvGrpSpPr>
          <p:grpSpPr>
            <a:xfrm>
              <a:off x="9084534" y="3200400"/>
              <a:ext cx="2794926" cy="3155701"/>
              <a:chOff x="9084534" y="3200400"/>
              <a:chExt cx="2794926" cy="3155701"/>
            </a:xfrm>
          </p:grpSpPr>
          <p:grpSp>
            <p:nvGrpSpPr>
              <p:cNvPr id="24" name="Group 23">
                <a:extLst>
                  <a:ext uri="{FF2B5EF4-FFF2-40B4-BE49-F238E27FC236}">
                    <a16:creationId xmlns:a16="http://schemas.microsoft.com/office/drawing/2014/main" id="{75B9D4D2-D33B-4AAA-9F0B-7EDCAE1BFB48}"/>
                  </a:ext>
                </a:extLst>
              </p:cNvPr>
              <p:cNvGrpSpPr/>
              <p:nvPr/>
            </p:nvGrpSpPr>
            <p:grpSpPr>
              <a:xfrm>
                <a:off x="9084534" y="4297042"/>
                <a:ext cx="1697766" cy="1582715"/>
                <a:chOff x="4598547" y="3267856"/>
                <a:chExt cx="992785" cy="925508"/>
              </a:xfrm>
            </p:grpSpPr>
            <p:cxnSp>
              <p:nvCxnSpPr>
                <p:cNvPr id="25" name="Straight Arrow Connector 24">
                  <a:extLst>
                    <a:ext uri="{FF2B5EF4-FFF2-40B4-BE49-F238E27FC236}">
                      <a16:creationId xmlns:a16="http://schemas.microsoft.com/office/drawing/2014/main" id="{5EEE14EA-3EB4-4157-962A-7865A1F8870A}"/>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33E31D2C-1156-4493-9FC2-D037401B041E}"/>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6C72743-396B-4F56-8AFD-E47F656B1AC2}"/>
                      </a:ext>
                    </a:extLst>
                  </p:cNvPr>
                  <p:cNvSpPr txBox="1"/>
                  <p:nvPr/>
                </p:nvSpPr>
                <p:spPr>
                  <a:xfrm>
                    <a:off x="10782300" y="5219700"/>
                    <a:ext cx="1097160" cy="1136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38" name="TextBox 37">
                    <a:extLst>
                      <a:ext uri="{FF2B5EF4-FFF2-40B4-BE49-F238E27FC236}">
                        <a16:creationId xmlns:a16="http://schemas.microsoft.com/office/drawing/2014/main" id="{D6C72743-396B-4F56-8AFD-E47F656B1AC2}"/>
                      </a:ext>
                    </a:extLst>
                  </p:cNvPr>
                  <p:cNvSpPr txBox="1">
                    <a:spLocks noRot="1" noChangeAspect="1" noMove="1" noResize="1" noEditPoints="1" noAdjustHandles="1" noChangeArrowheads="1" noChangeShapeType="1" noTextEdit="1"/>
                  </p:cNvSpPr>
                  <p:nvPr/>
                </p:nvSpPr>
                <p:spPr>
                  <a:xfrm>
                    <a:off x="10782300" y="5219700"/>
                    <a:ext cx="1097160" cy="1136401"/>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F69DB2E-D535-49E6-B698-D3B5BEABA1C9}"/>
                      </a:ext>
                    </a:extLst>
                  </p:cNvPr>
                  <p:cNvSpPr txBox="1"/>
                  <p:nvPr/>
                </p:nvSpPr>
                <p:spPr>
                  <a:xfrm>
                    <a:off x="9601200" y="3200400"/>
                    <a:ext cx="1012200" cy="11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39" name="TextBox 38">
                    <a:extLst>
                      <a:ext uri="{FF2B5EF4-FFF2-40B4-BE49-F238E27FC236}">
                        <a16:creationId xmlns:a16="http://schemas.microsoft.com/office/drawing/2014/main" id="{3F69DB2E-D535-49E6-B698-D3B5BEABA1C9}"/>
                      </a:ext>
                    </a:extLst>
                  </p:cNvPr>
                  <p:cNvSpPr txBox="1">
                    <a:spLocks noRot="1" noChangeAspect="1" noMove="1" noResize="1" noEditPoints="1" noAdjustHandles="1" noChangeArrowheads="1" noChangeShapeType="1" noTextEdit="1"/>
                  </p:cNvSpPr>
                  <p:nvPr/>
                </p:nvSpPr>
                <p:spPr>
                  <a:xfrm>
                    <a:off x="9601200" y="3200400"/>
                    <a:ext cx="1012200" cy="1131528"/>
                  </a:xfrm>
                  <a:prstGeom prst="rect">
                    <a:avLst/>
                  </a:prstGeom>
                  <a:blipFill>
                    <a:blip r:embed="rId23"/>
                    <a:stretch>
                      <a:fillRect/>
                    </a:stretch>
                  </a:blipFill>
                </p:spPr>
                <p:txBody>
                  <a:bodyPr/>
                  <a:lstStyle/>
                  <a:p>
                    <a:r>
                      <a:rPr lang="en-CA">
                        <a:noFill/>
                      </a:rPr>
                      <a:t> </a:t>
                    </a:r>
                  </a:p>
                </p:txBody>
              </p:sp>
            </mc:Fallback>
          </mc:AlternateContent>
        </p:grpSp>
        <p:pic>
          <p:nvPicPr>
            <p:cNvPr id="32" name="Picture 2" descr="Ford Mustang, Car, Racing Car, Sports Car, Automobile">
              <a:extLst>
                <a:ext uri="{FF2B5EF4-FFF2-40B4-BE49-F238E27FC236}">
                  <a16:creationId xmlns:a16="http://schemas.microsoft.com/office/drawing/2014/main" id="{5B9F5745-F2A2-4B77-A19F-45DD1DC9653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flipH="1">
              <a:off x="6678126" y="4571999"/>
              <a:ext cx="2209800" cy="10910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8081B34F-990C-40E1-B612-804E648E0A95}"/>
              </a:ext>
            </a:extLst>
          </p:cNvPr>
          <p:cNvGrpSpPr/>
          <p:nvPr/>
        </p:nvGrpSpPr>
        <p:grpSpPr>
          <a:xfrm>
            <a:off x="5468905" y="952500"/>
            <a:ext cx="6942951" cy="5597590"/>
            <a:chOff x="5468905" y="952500"/>
            <a:chExt cx="6942951" cy="559759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A2C00B-CAA1-4BB9-99DC-AA46DCF57BB8}"/>
                    </a:ext>
                  </a:extLst>
                </p:cNvPr>
                <p:cNvSpPr txBox="1"/>
                <p:nvPr/>
              </p:nvSpPr>
              <p:spPr>
                <a:xfrm>
                  <a:off x="6500587" y="2784719"/>
                  <a:ext cx="5911269" cy="1569660"/>
                </a:xfrm>
                <a:prstGeom prst="rect">
                  <a:avLst/>
                </a:prstGeom>
                <a:solidFill>
                  <a:schemeClr val="bg1"/>
                </a:solid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sz="4800" i="1" smtClean="0">
                                <a:solidFill>
                                  <a:srgbClr val="FF0000"/>
                                </a:solidFill>
                                <a:latin typeface="Cambria Math" panose="02040503050406030204" pitchFamily="18" charset="0"/>
                              </a:rPr>
                            </m:ctrlPr>
                          </m:sSub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sub>
                            <m:r>
                              <a:rPr lang="en-US" sz="4800" i="1">
                                <a:solidFill>
                                  <a:srgbClr val="FF0000"/>
                                </a:solidFill>
                                <a:latin typeface="Cambria Math" panose="02040503050406030204" pitchFamily="18" charset="0"/>
                              </a:rPr>
                              <m:t>𝑐𝑎𝑟</m:t>
                            </m:r>
                          </m:sub>
                        </m:sSub>
                        <m:r>
                          <a:rPr lang="en-US" sz="4800" i="1">
                            <a:solidFill>
                              <a:srgbClr val="002060"/>
                            </a:solidFill>
                            <a:latin typeface="Cambria Math" panose="02040503050406030204" pitchFamily="18" charset="0"/>
                          </a:rPr>
                          <m:t>=</m:t>
                        </m:r>
                        <m:sSub>
                          <m:sSubPr>
                            <m:ctrlPr>
                              <a:rPr lang="en-US" sz="4800" i="1">
                                <a:solidFill>
                                  <a:srgbClr val="0070C0"/>
                                </a:solidFill>
                                <a:latin typeface="Cambria Math" panose="02040503050406030204" pitchFamily="18" charset="0"/>
                              </a:rPr>
                            </m:ctrlPr>
                          </m:sSubPr>
                          <m:e>
                            <m:r>
                              <a:rPr lang="en-US" sz="4800" i="1">
                                <a:solidFill>
                                  <a:srgbClr val="0070C0"/>
                                </a:solidFill>
                                <a:latin typeface="Cambria Math" panose="02040503050406030204" pitchFamily="18" charset="0"/>
                              </a:rPr>
                              <m:t>𝑡</m:t>
                            </m:r>
                          </m:e>
                          <m:sub>
                            <m:r>
                              <a:rPr lang="en-US" sz="4800" b="0" i="1" smtClean="0">
                                <a:solidFill>
                                  <a:srgbClr val="0070C0"/>
                                </a:solidFill>
                                <a:latin typeface="Cambria Math" panose="02040503050406030204" pitchFamily="18" charset="0"/>
                              </a:rPr>
                              <m:t>𝑚𝑎𝑛</m:t>
                            </m:r>
                          </m:sub>
                        </m:sSub>
                      </m:oMath>
                    </m:oMathPara>
                  </a14:m>
                  <a:endParaRPr lang="en-US" sz="4800" dirty="0">
                    <a:solidFill>
                      <a:srgbClr val="0070C0"/>
                    </a:solidFill>
                  </a:endParaRPr>
                </a:p>
                <a:p>
                  <a:pPr algn="ctr"/>
                  <a14:m>
                    <m:oMathPara xmlns:m="http://schemas.openxmlformats.org/officeDocument/2006/math">
                      <m:oMathParaPr>
                        <m:jc m:val="left"/>
                      </m:oMathParaPr>
                      <m:oMath xmlns:m="http://schemas.openxmlformats.org/officeDocument/2006/math">
                        <m:sSub>
                          <m:sSubPr>
                            <m:ctrlPr>
                              <a:rPr lang="en-US" sz="4800" i="1">
                                <a:solidFill>
                                  <a:srgbClr val="FF0000"/>
                                </a:solidFill>
                                <a:latin typeface="Cambria Math" panose="02040503050406030204" pitchFamily="18" charset="0"/>
                              </a:rPr>
                            </m:ctrlPr>
                          </m:sSub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sub>
                            <m:r>
                              <a:rPr lang="en-US" sz="4800" i="1">
                                <a:solidFill>
                                  <a:srgbClr val="FF0000"/>
                                </a:solidFill>
                                <a:latin typeface="Cambria Math" panose="02040503050406030204" pitchFamily="18" charset="0"/>
                              </a:rPr>
                              <m:t>𝑐𝑎𝑟</m:t>
                            </m:r>
                          </m:sub>
                        </m:sSub>
                        <m:r>
                          <a:rPr lang="en-US" sz="4800" i="1">
                            <a:latin typeface="Cambria Math" panose="02040503050406030204" pitchFamily="18" charset="0"/>
                          </a:rPr>
                          <m:t>=</m:t>
                        </m:r>
                        <m:sSub>
                          <m:sSubPr>
                            <m:ctrlPr>
                              <a:rPr lang="en-US" sz="4800" i="1">
                                <a:solidFill>
                                  <a:srgbClr val="0070C0"/>
                                </a:solidFill>
                                <a:latin typeface="Cambria Math" panose="02040503050406030204" pitchFamily="18" charset="0"/>
                              </a:rPr>
                            </m:ctrlPr>
                          </m:sSubPr>
                          <m:e>
                            <m:r>
                              <a:rPr lang="en-US" sz="4800" i="1">
                                <a:solidFill>
                                  <a:srgbClr val="0070C0"/>
                                </a:solidFill>
                                <a:latin typeface="Cambria Math" panose="02040503050406030204" pitchFamily="18" charset="0"/>
                              </a:rPr>
                              <m:t>𝑥</m:t>
                            </m:r>
                          </m:e>
                          <m:sub>
                            <m:r>
                              <a:rPr lang="en-US" sz="4800" b="0" i="1" smtClean="0">
                                <a:solidFill>
                                  <a:srgbClr val="0070C0"/>
                                </a:solidFill>
                                <a:latin typeface="Cambria Math" panose="02040503050406030204" pitchFamily="18" charset="0"/>
                              </a:rPr>
                              <m:t>𝑚𝑎𝑛</m:t>
                            </m:r>
                          </m:sub>
                        </m:sSub>
                        <m:r>
                          <a:rPr lang="en-US" sz="4800" i="1">
                            <a:latin typeface="Cambria Math" panose="02040503050406030204" pitchFamily="18" charset="0"/>
                          </a:rPr>
                          <m:t>−</m:t>
                        </m:r>
                        <m:r>
                          <a:rPr lang="en-US" sz="4800" i="1" smtClean="0">
                            <a:solidFill>
                              <a:srgbClr val="00B050"/>
                            </a:solidFill>
                            <a:latin typeface="Cambria Math" panose="02040503050406030204" pitchFamily="18" charset="0"/>
                          </a:rPr>
                          <m:t>𝑣</m:t>
                        </m:r>
                        <m:sSub>
                          <m:sSubPr>
                            <m:ctrlPr>
                              <a:rPr lang="en-US" sz="4800" i="1">
                                <a:solidFill>
                                  <a:srgbClr val="0070C0"/>
                                </a:solidFill>
                                <a:latin typeface="Cambria Math" panose="02040503050406030204" pitchFamily="18" charset="0"/>
                                <a:ea typeface="Cambria Math" panose="02040503050406030204" pitchFamily="18" charset="0"/>
                              </a:rPr>
                            </m:ctrlPr>
                          </m:sSubPr>
                          <m:e>
                            <m:r>
                              <a:rPr lang="en-US" sz="4800" i="1">
                                <a:solidFill>
                                  <a:srgbClr val="0070C0"/>
                                </a:solidFill>
                                <a:latin typeface="Cambria Math" panose="02040503050406030204" pitchFamily="18" charset="0"/>
                              </a:rPr>
                              <m:t>𝑡</m:t>
                            </m:r>
                          </m:e>
                          <m:sub>
                            <m:r>
                              <a:rPr lang="en-US" sz="4800" b="0" i="1" smtClean="0">
                                <a:solidFill>
                                  <a:srgbClr val="0070C0"/>
                                </a:solidFill>
                                <a:latin typeface="Cambria Math" panose="02040503050406030204" pitchFamily="18" charset="0"/>
                              </a:rPr>
                              <m:t>𝑚𝑎𝑛</m:t>
                            </m:r>
                          </m:sub>
                        </m:sSub>
                      </m:oMath>
                    </m:oMathPara>
                  </a14:m>
                  <a:endParaRPr lang="en-US" sz="4800" dirty="0">
                    <a:solidFill>
                      <a:srgbClr val="0070C0"/>
                    </a:solidFill>
                  </a:endParaRPr>
                </a:p>
              </p:txBody>
            </p:sp>
          </mc:Choice>
          <mc:Fallback xmlns="">
            <p:sp>
              <p:nvSpPr>
                <p:cNvPr id="27" name="TextBox 26">
                  <a:extLst>
                    <a:ext uri="{FF2B5EF4-FFF2-40B4-BE49-F238E27FC236}">
                      <a16:creationId xmlns:a16="http://schemas.microsoft.com/office/drawing/2014/main" id="{EAA2C00B-CAA1-4BB9-99DC-AA46DCF57BB8}"/>
                    </a:ext>
                  </a:extLst>
                </p:cNvPr>
                <p:cNvSpPr txBox="1">
                  <a:spLocks noRot="1" noChangeAspect="1" noMove="1" noResize="1" noEditPoints="1" noAdjustHandles="1" noChangeArrowheads="1" noChangeShapeType="1" noTextEdit="1"/>
                </p:cNvSpPr>
                <p:nvPr/>
              </p:nvSpPr>
              <p:spPr>
                <a:xfrm>
                  <a:off x="6500587" y="2784719"/>
                  <a:ext cx="5911269" cy="1569660"/>
                </a:xfrm>
                <a:prstGeom prst="rect">
                  <a:avLst/>
                </a:prstGeom>
                <a:blipFill>
                  <a:blip r:embed="rId25"/>
                  <a:stretch>
                    <a:fillRect/>
                  </a:stretch>
                </a:blipFill>
              </p:spPr>
              <p:txBody>
                <a:bodyPr/>
                <a:lstStyle/>
                <a:p>
                  <a:r>
                    <a:rPr lang="en-CA">
                      <a:noFill/>
                    </a:rPr>
                    <a:t> </a:t>
                  </a:r>
                </a:p>
              </p:txBody>
            </p:sp>
          </mc:Fallback>
        </mc:AlternateContent>
        <p:sp>
          <p:nvSpPr>
            <p:cNvPr id="9" name="Right Brace 8">
              <a:extLst>
                <a:ext uri="{FF2B5EF4-FFF2-40B4-BE49-F238E27FC236}">
                  <a16:creationId xmlns:a16="http://schemas.microsoft.com/office/drawing/2014/main" id="{50B74335-C539-42CE-9BFA-AF34D1AA8FF9}"/>
                </a:ext>
              </a:extLst>
            </p:cNvPr>
            <p:cNvSpPr/>
            <p:nvPr/>
          </p:nvSpPr>
          <p:spPr>
            <a:xfrm>
              <a:off x="5468905" y="952500"/>
              <a:ext cx="763944" cy="559759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26">
            <p14:nvContentPartPr>
              <p14:cNvPr id="10" name="Ink 9">
                <a:extLst>
                  <a:ext uri="{FF2B5EF4-FFF2-40B4-BE49-F238E27FC236}">
                    <a16:creationId xmlns:a16="http://schemas.microsoft.com/office/drawing/2014/main" id="{DEAA576B-7124-4A26-8947-A1E0BF1519C6}"/>
                  </a:ext>
                </a:extLst>
              </p14:cNvPr>
              <p14:cNvContentPartPr/>
              <p14:nvPr>
                <p:extLst>
                  <p:ext uri="{42D2F446-02D8-4167-A562-619A0277C38B}">
                    <p15:isNarration xmlns:p15="http://schemas.microsoft.com/office/powerpoint/2012/main" val="1"/>
                  </p:ext>
                </p:extLst>
              </p14:nvPr>
            </p14:nvContentPartPr>
            <p14:xfrm>
              <a:off x="1944000" y="3342600"/>
              <a:ext cx="9708480" cy="1939680"/>
            </p14:xfrm>
          </p:contentPart>
        </mc:Choice>
        <mc:Fallback xmlns="">
          <p:pic>
            <p:nvPicPr>
              <p:cNvPr id="10" name="Ink 9">
                <a:extLst>
                  <a:ext uri="{FF2B5EF4-FFF2-40B4-BE49-F238E27FC236}">
                    <a16:creationId xmlns:a16="http://schemas.microsoft.com/office/drawing/2014/main" id="{DEAA576B-7124-4A26-8947-A1E0BF1519C6}"/>
                  </a:ext>
                </a:extLst>
              </p:cNvPr>
              <p:cNvPicPr>
                <a:picLocks noGrp="1" noRot="1" noChangeAspect="1" noMove="1" noResize="1" noEditPoints="1" noAdjustHandles="1" noChangeArrowheads="1" noChangeShapeType="1"/>
              </p:cNvPicPr>
              <p:nvPr/>
            </p:nvPicPr>
            <p:blipFill>
              <a:blip r:embed="rId27"/>
              <a:stretch>
                <a:fillRect/>
              </a:stretch>
            </p:blipFill>
            <p:spPr>
              <a:xfrm>
                <a:off x="1934640" y="3333240"/>
                <a:ext cx="9727200" cy="1958400"/>
              </a:xfrm>
              <a:prstGeom prst="rect">
                <a:avLst/>
              </a:prstGeom>
            </p:spPr>
          </p:pic>
        </mc:Fallback>
      </mc:AlternateContent>
    </p:spTree>
    <p:custDataLst>
      <p:tags r:id="rId1"/>
    </p:custDataLst>
    <p:extLst>
      <p:ext uri="{BB962C8B-B14F-4D97-AF65-F5344CB8AC3E}">
        <p14:creationId xmlns:p14="http://schemas.microsoft.com/office/powerpoint/2010/main" val="2343177468"/>
      </p:ext>
    </p:extLst>
  </p:cSld>
  <p:clrMapOvr>
    <a:masterClrMapping/>
  </p:clrMapOvr>
  <mc:AlternateContent xmlns:mc="http://schemas.openxmlformats.org/markup-compatibility/2006" xmlns:p14="http://schemas.microsoft.com/office/powerpoint/2010/main">
    <mc:Choice Requires="p14">
      <p:transition spd="slow" p14:dur="2000" advTm="12514"/>
    </mc:Choice>
    <mc:Fallback xmlns="">
      <p:transition spd="slow" advTm="12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Transform (change of basis)</a:t>
            </a:r>
          </a:p>
        </p:txBody>
      </p:sp>
      <p:grpSp>
        <p:nvGrpSpPr>
          <p:cNvPr id="5" name="Group 4">
            <a:extLst>
              <a:ext uri="{FF2B5EF4-FFF2-40B4-BE49-F238E27FC236}">
                <a16:creationId xmlns:a16="http://schemas.microsoft.com/office/drawing/2014/main" id="{E4B1CEAF-24CB-4E26-B6D9-019EA9A47A03}"/>
              </a:ext>
            </a:extLst>
          </p:cNvPr>
          <p:cNvGrpSpPr/>
          <p:nvPr/>
        </p:nvGrpSpPr>
        <p:grpSpPr>
          <a:xfrm>
            <a:off x="-314132" y="2955463"/>
            <a:ext cx="3601615" cy="3902537"/>
            <a:chOff x="379501" y="2484974"/>
            <a:chExt cx="2424697" cy="2627285"/>
          </a:xfrm>
        </p:grpSpPr>
        <p:grpSp>
          <p:nvGrpSpPr>
            <p:cNvPr id="29" name="Group 28">
              <a:extLst>
                <a:ext uri="{FF2B5EF4-FFF2-40B4-BE49-F238E27FC236}">
                  <a16:creationId xmlns:a16="http://schemas.microsoft.com/office/drawing/2014/main" id="{E177EAC2-6FA6-4368-B8EB-E900480720ED}"/>
                </a:ext>
              </a:extLst>
            </p:cNvPr>
            <p:cNvGrpSpPr/>
            <p:nvPr/>
          </p:nvGrpSpPr>
          <p:grpSpPr>
            <a:xfrm>
              <a:off x="925645" y="3248116"/>
              <a:ext cx="1697766" cy="1612623"/>
              <a:chOff x="4598547" y="3250367"/>
              <a:chExt cx="992785" cy="942997"/>
            </a:xfrm>
          </p:grpSpPr>
          <p:cxnSp>
            <p:nvCxnSpPr>
              <p:cNvPr id="30" name="Straight Arrow Connector 29">
                <a:extLst>
                  <a:ext uri="{FF2B5EF4-FFF2-40B4-BE49-F238E27FC236}">
                    <a16:creationId xmlns:a16="http://schemas.microsoft.com/office/drawing/2014/main" id="{4C27FFD0-0C1F-4632-852B-84B49C42E278}"/>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7BC68D0-3910-4D27-9375-8602F624D149}"/>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370857-D810-4A7A-A53D-332AA80016A4}"/>
                    </a:ext>
                  </a:extLst>
                </p:cNvPr>
                <p:cNvSpPr txBox="1"/>
                <p:nvPr/>
              </p:nvSpPr>
              <p:spPr>
                <a:xfrm>
                  <a:off x="1707039" y="4096596"/>
                  <a:ext cx="1097159"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2" name="TextBox 1">
                  <a:extLst>
                    <a:ext uri="{FF2B5EF4-FFF2-40B4-BE49-F238E27FC236}">
                      <a16:creationId xmlns:a16="http://schemas.microsoft.com/office/drawing/2014/main" id="{43370857-D810-4A7A-A53D-332AA80016A4}"/>
                    </a:ext>
                  </a:extLst>
                </p:cNvPr>
                <p:cNvSpPr txBox="1">
                  <a:spLocks noRot="1" noChangeAspect="1" noMove="1" noResize="1" noEditPoints="1" noAdjustHandles="1" noChangeArrowheads="1" noChangeShapeType="1" noTextEdit="1"/>
                </p:cNvSpPr>
                <p:nvPr/>
              </p:nvSpPr>
              <p:spPr>
                <a:xfrm>
                  <a:off x="1707039" y="4096596"/>
                  <a:ext cx="1097159" cy="1015663"/>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95938-D832-433F-97EF-E50E9353B90C}"/>
                    </a:ext>
                  </a:extLst>
                </p:cNvPr>
                <p:cNvSpPr txBox="1"/>
                <p:nvPr/>
              </p:nvSpPr>
              <p:spPr>
                <a:xfrm>
                  <a:off x="379501" y="2484974"/>
                  <a:ext cx="101220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5" name="TextBox 34">
                  <a:extLst>
                    <a:ext uri="{FF2B5EF4-FFF2-40B4-BE49-F238E27FC236}">
                      <a16:creationId xmlns:a16="http://schemas.microsoft.com/office/drawing/2014/main" id="{9AB95938-D832-433F-97EF-E50E9353B90C}"/>
                    </a:ext>
                  </a:extLst>
                </p:cNvPr>
                <p:cNvSpPr txBox="1">
                  <a:spLocks noRot="1" noChangeAspect="1" noMove="1" noResize="1" noEditPoints="1" noAdjustHandles="1" noChangeArrowheads="1" noChangeShapeType="1" noTextEdit="1"/>
                </p:cNvSpPr>
                <p:nvPr/>
              </p:nvSpPr>
              <p:spPr>
                <a:xfrm>
                  <a:off x="379501" y="2484974"/>
                  <a:ext cx="1012200" cy="1015663"/>
                </a:xfrm>
                <a:prstGeom prst="rect">
                  <a:avLst/>
                </a:prstGeom>
                <a:blipFill>
                  <a:blip r:embed="rId10"/>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ABE4ABE-9E9F-41B0-8C0A-38DE7B05F3A3}"/>
                  </a:ext>
                </a:extLst>
              </p:cNvPr>
              <p:cNvSpPr txBox="1"/>
              <p:nvPr/>
            </p:nvSpPr>
            <p:spPr>
              <a:xfrm>
                <a:off x="4758612" y="3577429"/>
                <a:ext cx="7053943" cy="281487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600" b="0" i="1" smtClean="0">
                              <a:solidFill>
                                <a:srgbClr val="C00000"/>
                              </a:solidFill>
                              <a:latin typeface="Cambria Math" panose="02040503050406030204" pitchFamily="18" charset="0"/>
                              <a:ea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ea typeface="Cambria Math" panose="02040503050406030204" pitchFamily="18" charset="0"/>
                                </a:rPr>
                              </m:ctrlPr>
                            </m:accPr>
                            <m:e>
                              <m:sSub>
                                <m:sSubPr>
                                  <m:ctrlPr>
                                    <a:rPr lang="en-US" sz="6600" b="0" i="1" smtClean="0">
                                      <a:solidFill>
                                        <a:srgbClr val="C00000"/>
                                      </a:solidFill>
                                      <a:latin typeface="Cambria Math" panose="02040503050406030204" pitchFamily="18" charset="0"/>
                                      <a:ea typeface="Cambria Math" panose="02040503050406030204" pitchFamily="18" charset="0"/>
                                    </a:rPr>
                                  </m:ctrlPr>
                                </m:sSubPr>
                                <m:e>
                                  <m:r>
                                    <a:rPr lang="en-US" sz="6600" i="1" smtClean="0">
                                      <a:solidFill>
                                        <a:srgbClr val="C00000"/>
                                      </a:solidFill>
                                      <a:latin typeface="Cambria Math" panose="02040503050406030204" pitchFamily="18" charset="0"/>
                                      <a:ea typeface="Cambria Math" panose="02040503050406030204" pitchFamily="18" charset="0"/>
                                    </a:rPr>
                                    <m:t>𝑒</m:t>
                                  </m:r>
                                </m:e>
                                <m:sub>
                                  <m:r>
                                    <a:rPr lang="en-US" sz="6600" b="0" i="1" smtClean="0">
                                      <a:solidFill>
                                        <a:srgbClr val="C00000"/>
                                      </a:solidFill>
                                      <a:latin typeface="Cambria Math" panose="02040503050406030204" pitchFamily="18" charset="0"/>
                                      <a:ea typeface="Cambria Math" panose="02040503050406030204" pitchFamily="18" charset="0"/>
                                    </a:rPr>
                                    <m:t>𝑡</m:t>
                                  </m:r>
                                </m:sub>
                              </m:sSub>
                            </m:e>
                          </m:acc>
                        </m:e>
                      </m:acc>
                      <m:r>
                        <a:rPr lang="en-US" sz="6600" b="0" i="1" smtClean="0">
                          <a:solidFill>
                            <a:schemeClr val="tx1"/>
                          </a:solidFill>
                          <a:latin typeface="Cambria Math" panose="02040503050406030204" pitchFamily="18" charset="0"/>
                          <a:ea typeface="Cambria Math" panose="02040503050406030204" pitchFamily="18" charset="0"/>
                        </a:rPr>
                        <m:t>=</m:t>
                      </m:r>
                      <m:r>
                        <a:rPr lang="en-US" sz="6600" b="1" i="1" smtClean="0">
                          <a:solidFill>
                            <a:schemeClr val="tx1"/>
                          </a:solidFill>
                          <a:latin typeface="Cambria Math" panose="02040503050406030204" pitchFamily="18" charset="0"/>
                          <a:ea typeface="Cambria Math" panose="02040503050406030204" pitchFamily="18" charset="0"/>
                        </a:rPr>
                        <m:t>___</m:t>
                      </m:r>
                      <m:r>
                        <a:rPr lang="en-US" sz="6600" b="0" i="1" smtClean="0">
                          <a:solidFill>
                            <a:schemeClr val="tx1"/>
                          </a:solidFill>
                          <a:latin typeface="Cambria Math" panose="02040503050406030204" pitchFamily="18" charset="0"/>
                          <a:ea typeface="Cambria Math" panose="02040503050406030204" pitchFamily="18" charset="0"/>
                        </a:rPr>
                        <m:t> </m:t>
                      </m:r>
                      <m:acc>
                        <m:accPr>
                          <m:chr m:val="⃗"/>
                          <m:ctrlPr>
                            <a:rPr lang="en-US" sz="6600" i="1" smtClean="0">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i="1">
                                  <a:solidFill>
                                    <a:srgbClr val="002060"/>
                                  </a:solidFill>
                                  <a:latin typeface="Cambria Math" panose="02040503050406030204" pitchFamily="18" charset="0"/>
                                  <a:ea typeface="Cambria Math" panose="02040503050406030204" pitchFamily="18" charset="0"/>
                                </a:rPr>
                                <m:t>𝑡</m:t>
                              </m:r>
                            </m:sub>
                          </m:sSub>
                        </m:e>
                      </m:acc>
                      <m:r>
                        <a:rPr lang="en-US" sz="6600" b="0" i="1" smtClean="0">
                          <a:solidFill>
                            <a:schemeClr val="tx1"/>
                          </a:solidFill>
                          <a:latin typeface="Cambria Math" panose="02040503050406030204" pitchFamily="18" charset="0"/>
                          <a:ea typeface="Cambria Math" panose="02040503050406030204" pitchFamily="18" charset="0"/>
                        </a:rPr>
                        <m:t>+</m:t>
                      </m:r>
                      <m:r>
                        <a:rPr lang="en-US" sz="6600" b="1" i="1" smtClean="0">
                          <a:solidFill>
                            <a:schemeClr val="tx1"/>
                          </a:solidFill>
                          <a:latin typeface="Cambria Math" panose="02040503050406030204" pitchFamily="18" charset="0"/>
                          <a:ea typeface="Cambria Math" panose="02040503050406030204" pitchFamily="18" charset="0"/>
                        </a:rPr>
                        <m:t>___</m:t>
                      </m:r>
                      <m:r>
                        <a:rPr lang="en-US" sz="6600" b="0" i="1" smtClean="0">
                          <a:solidFill>
                            <a:schemeClr val="tx1"/>
                          </a:solidFill>
                          <a:latin typeface="Cambria Math" panose="02040503050406030204" pitchFamily="18" charset="0"/>
                          <a:ea typeface="Cambria Math" panose="02040503050406030204" pitchFamily="18" charset="0"/>
                        </a:rPr>
                        <m:t> </m:t>
                      </m:r>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smtClean="0">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b="0" i="1" smtClean="0">
                                  <a:solidFill>
                                    <a:srgbClr val="002060"/>
                                  </a:solidFill>
                                  <a:latin typeface="Cambria Math" panose="02040503050406030204" pitchFamily="18" charset="0"/>
                                  <a:ea typeface="Cambria Math" panose="02040503050406030204" pitchFamily="18" charset="0"/>
                                </a:rPr>
                                <m:t>𝑥</m:t>
                              </m:r>
                            </m:sub>
                          </m:sSub>
                        </m:e>
                      </m:acc>
                    </m:oMath>
                  </m:oMathPara>
                </a14:m>
                <a:endParaRPr lang="en-US" sz="6600" dirty="0">
                  <a:solidFill>
                    <a:srgbClr val="002060"/>
                  </a:solidFill>
                  <a:latin typeface="Cambria Math" panose="02040503050406030204" pitchFamily="18" charset="0"/>
                  <a:ea typeface="Cambria Math" panose="02040503050406030204" pitchFamily="18" charset="0"/>
                </a:endParaRPr>
              </a:p>
              <a:p>
                <a:endParaRPr lang="en-US" sz="24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b="0" i="1" smtClean="0">
                                      <a:solidFill>
                                        <a:srgbClr val="C00000"/>
                                      </a:solidFill>
                                      <a:latin typeface="Cambria Math" panose="02040503050406030204" pitchFamily="18" charset="0"/>
                                      <a:ea typeface="Cambria Math" panose="02040503050406030204" pitchFamily="18" charset="0"/>
                                    </a:rPr>
                                    <m:t>𝑥</m:t>
                                  </m:r>
                                </m:sub>
                              </m:sSub>
                            </m:e>
                          </m:acc>
                        </m:e>
                      </m:acc>
                      <m:r>
                        <a:rPr lang="en-US" sz="6600" i="1">
                          <a:latin typeface="Cambria Math" panose="02040503050406030204" pitchFamily="18" charset="0"/>
                          <a:ea typeface="Cambria Math" panose="02040503050406030204" pitchFamily="18" charset="0"/>
                        </a:rPr>
                        <m:t>=</m:t>
                      </m:r>
                      <m:r>
                        <a:rPr lang="en-US" sz="6600" b="1" i="1" smtClean="0">
                          <a:latin typeface="Cambria Math" panose="02040503050406030204" pitchFamily="18" charset="0"/>
                          <a:ea typeface="Cambria Math" panose="02040503050406030204" pitchFamily="18" charset="0"/>
                        </a:rPr>
                        <m:t>___</m:t>
                      </m:r>
                      <m:r>
                        <a:rPr lang="en-US" sz="6600" b="0" i="1" smtClean="0">
                          <a:latin typeface="Cambria Math" panose="02040503050406030204" pitchFamily="18" charset="0"/>
                          <a:ea typeface="Cambria Math" panose="02040503050406030204" pitchFamily="18" charset="0"/>
                        </a:rPr>
                        <m:t> </m:t>
                      </m:r>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i="1">
                                  <a:solidFill>
                                    <a:srgbClr val="002060"/>
                                  </a:solidFill>
                                  <a:latin typeface="Cambria Math" panose="02040503050406030204" pitchFamily="18" charset="0"/>
                                  <a:ea typeface="Cambria Math" panose="02040503050406030204" pitchFamily="18" charset="0"/>
                                </a:rPr>
                                <m:t>𝑡</m:t>
                              </m:r>
                            </m:sub>
                          </m:sSub>
                        </m:e>
                      </m:acc>
                      <m:r>
                        <a:rPr lang="en-US" sz="6600" i="1" smtClean="0">
                          <a:latin typeface="Cambria Math" panose="02040503050406030204" pitchFamily="18" charset="0"/>
                          <a:ea typeface="Cambria Math" panose="02040503050406030204" pitchFamily="18" charset="0"/>
                        </a:rPr>
                        <m:t>+</m:t>
                      </m:r>
                      <m:r>
                        <a:rPr lang="en-US" sz="6600" b="1" i="1" smtClean="0">
                          <a:latin typeface="Cambria Math" panose="02040503050406030204" pitchFamily="18" charset="0"/>
                          <a:ea typeface="Cambria Math" panose="02040503050406030204" pitchFamily="18" charset="0"/>
                        </a:rPr>
                        <m:t>___</m:t>
                      </m:r>
                      <m:r>
                        <a:rPr lang="en-US" sz="6600" b="0" i="1" smtClean="0">
                          <a:latin typeface="Cambria Math" panose="02040503050406030204" pitchFamily="18" charset="0"/>
                          <a:ea typeface="Cambria Math" panose="02040503050406030204" pitchFamily="18" charset="0"/>
                        </a:rPr>
                        <m:t> </m:t>
                      </m:r>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b="0" i="1" smtClean="0">
                                  <a:solidFill>
                                    <a:srgbClr val="002060"/>
                                  </a:solidFill>
                                  <a:latin typeface="Cambria Math" panose="02040503050406030204" pitchFamily="18" charset="0"/>
                                  <a:ea typeface="Cambria Math" panose="02040503050406030204" pitchFamily="18" charset="0"/>
                                </a:rPr>
                                <m:t>𝑥</m:t>
                              </m:r>
                            </m:sub>
                          </m:sSub>
                        </m:e>
                      </m:acc>
                    </m:oMath>
                  </m:oMathPara>
                </a14:m>
                <a:endParaRPr lang="en-US" sz="6600" dirty="0">
                  <a:solidFill>
                    <a:srgbClr val="002060"/>
                  </a:solidFill>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2ABE4ABE-9E9F-41B0-8C0A-38DE7B05F3A3}"/>
                  </a:ext>
                </a:extLst>
              </p:cNvPr>
              <p:cNvSpPr txBox="1">
                <a:spLocks noRot="1" noChangeAspect="1" noMove="1" noResize="1" noEditPoints="1" noAdjustHandles="1" noChangeArrowheads="1" noChangeShapeType="1" noTextEdit="1"/>
              </p:cNvSpPr>
              <p:nvPr/>
            </p:nvSpPr>
            <p:spPr>
              <a:xfrm>
                <a:off x="4758612" y="3577429"/>
                <a:ext cx="7053943" cy="2814873"/>
              </a:xfrm>
              <a:prstGeom prst="rect">
                <a:avLst/>
              </a:prstGeom>
              <a:blipFill>
                <a:blip r:embed="rId16"/>
                <a:stretch>
                  <a:fillRect/>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3B55B10A-E87A-44B2-BEA7-70E0B0ACF0A9}"/>
              </a:ext>
            </a:extLst>
          </p:cNvPr>
          <p:cNvGrpSpPr/>
          <p:nvPr/>
        </p:nvGrpSpPr>
        <p:grpSpPr>
          <a:xfrm>
            <a:off x="483651" y="3050370"/>
            <a:ext cx="3842861" cy="4442111"/>
            <a:chOff x="-1164366" y="4231724"/>
            <a:chExt cx="2587110" cy="2990540"/>
          </a:xfrm>
        </p:grpSpPr>
        <p:grpSp>
          <p:nvGrpSpPr>
            <p:cNvPr id="36" name="Group 35">
              <a:extLst>
                <a:ext uri="{FF2B5EF4-FFF2-40B4-BE49-F238E27FC236}">
                  <a16:creationId xmlns:a16="http://schemas.microsoft.com/office/drawing/2014/main" id="{83E7B981-6C66-44CA-9A72-C6F0A4D292FB}"/>
                </a:ext>
              </a:extLst>
            </p:cNvPr>
            <p:cNvGrpSpPr/>
            <p:nvPr/>
          </p:nvGrpSpPr>
          <p:grpSpPr>
            <a:xfrm>
              <a:off x="-1164366" y="4955130"/>
              <a:ext cx="1697766" cy="1686628"/>
              <a:chOff x="4598547" y="3207092"/>
              <a:chExt cx="992785" cy="986272"/>
            </a:xfrm>
          </p:grpSpPr>
          <p:cxnSp>
            <p:nvCxnSpPr>
              <p:cNvPr id="41" name="Straight Arrow Connector 40">
                <a:extLst>
                  <a:ext uri="{FF2B5EF4-FFF2-40B4-BE49-F238E27FC236}">
                    <a16:creationId xmlns:a16="http://schemas.microsoft.com/office/drawing/2014/main" id="{822C1AF7-BBBD-47C4-9D28-75BC30CEFBEE}"/>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80C9DE1-E496-43CA-969E-5A6C160CE033}"/>
                  </a:ext>
                </a:extLst>
              </p:cNvPr>
              <p:cNvCxnSpPr>
                <a:cxnSpLocks/>
              </p:cNvCxnSpPr>
              <p:nvPr/>
            </p:nvCxnSpPr>
            <p:spPr>
              <a:xfrm flipV="1">
                <a:off x="4616034" y="3207092"/>
                <a:ext cx="496203" cy="98627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0E398B-1DBD-4A8A-8C69-F70E861995B5}"/>
                    </a:ext>
                  </a:extLst>
                </p:cNvPr>
                <p:cNvSpPr txBox="1"/>
                <p:nvPr/>
              </p:nvSpPr>
              <p:spPr>
                <a:xfrm>
                  <a:off x="325584" y="6085863"/>
                  <a:ext cx="1097160" cy="1136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37" name="TextBox 36">
                  <a:extLst>
                    <a:ext uri="{FF2B5EF4-FFF2-40B4-BE49-F238E27FC236}">
                      <a16:creationId xmlns:a16="http://schemas.microsoft.com/office/drawing/2014/main" id="{400E398B-1DBD-4A8A-8C69-F70E861995B5}"/>
                    </a:ext>
                  </a:extLst>
                </p:cNvPr>
                <p:cNvSpPr txBox="1">
                  <a:spLocks noRot="1" noChangeAspect="1" noMove="1" noResize="1" noEditPoints="1" noAdjustHandles="1" noChangeArrowheads="1" noChangeShapeType="1" noTextEdit="1"/>
                </p:cNvSpPr>
                <p:nvPr/>
              </p:nvSpPr>
              <p:spPr>
                <a:xfrm>
                  <a:off x="325584" y="6085863"/>
                  <a:ext cx="1097160" cy="1136401"/>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ADB5D95-4E78-4A50-ADB8-6E64AA4CF62C}"/>
                    </a:ext>
                  </a:extLst>
                </p:cNvPr>
                <p:cNvSpPr txBox="1"/>
                <p:nvPr/>
              </p:nvSpPr>
              <p:spPr>
                <a:xfrm>
                  <a:off x="-596400" y="4231724"/>
                  <a:ext cx="1012200" cy="11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40" name="TextBox 39">
                  <a:extLst>
                    <a:ext uri="{FF2B5EF4-FFF2-40B4-BE49-F238E27FC236}">
                      <a16:creationId xmlns:a16="http://schemas.microsoft.com/office/drawing/2014/main" id="{7ADB5D95-4E78-4A50-ADB8-6E64AA4CF62C}"/>
                    </a:ext>
                  </a:extLst>
                </p:cNvPr>
                <p:cNvSpPr txBox="1">
                  <a:spLocks noRot="1" noChangeAspect="1" noMove="1" noResize="1" noEditPoints="1" noAdjustHandles="1" noChangeArrowheads="1" noChangeShapeType="1" noTextEdit="1"/>
                </p:cNvSpPr>
                <p:nvPr/>
              </p:nvSpPr>
              <p:spPr>
                <a:xfrm>
                  <a:off x="-596400" y="4231724"/>
                  <a:ext cx="1012200" cy="1131528"/>
                </a:xfrm>
                <a:prstGeom prst="rect">
                  <a:avLst/>
                </a:prstGeom>
                <a:blipFill>
                  <a:blip r:embed="rId14"/>
                  <a:stretch>
                    <a:fillRect/>
                  </a:stretch>
                </a:blipFill>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744092CF-3749-4D2B-991D-CFC9D7CD37BF}"/>
              </a:ext>
            </a:extLst>
          </p:cNvPr>
          <p:cNvGrpSpPr/>
          <p:nvPr/>
        </p:nvGrpSpPr>
        <p:grpSpPr>
          <a:xfrm>
            <a:off x="1048138" y="634481"/>
            <a:ext cx="3696889" cy="2215180"/>
            <a:chOff x="1048138" y="634481"/>
            <a:chExt cx="3696889" cy="2215180"/>
          </a:xfrm>
        </p:grpSpPr>
        <p:pic>
          <p:nvPicPr>
            <p:cNvPr id="17" name="Picture 2">
              <a:extLst>
                <a:ext uri="{FF2B5EF4-FFF2-40B4-BE49-F238E27FC236}">
                  <a16:creationId xmlns:a16="http://schemas.microsoft.com/office/drawing/2014/main" id="{7D4659CA-39EB-4D0B-8748-6AF48EEC4EC2}"/>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9095" t="10139" b="5438"/>
            <a:stretch/>
          </p:blipFill>
          <p:spPr bwMode="auto">
            <a:xfrm>
              <a:off x="1048138" y="991629"/>
              <a:ext cx="1116564" cy="152940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6C47DFC-7BBA-4ADB-86A3-46B42E5AF525}"/>
                </a:ext>
              </a:extLst>
            </p:cNvPr>
            <p:cNvGrpSpPr/>
            <p:nvPr/>
          </p:nvGrpSpPr>
          <p:grpSpPr>
            <a:xfrm>
              <a:off x="2388636" y="634481"/>
              <a:ext cx="2356391" cy="2215180"/>
              <a:chOff x="4419600" y="3276600"/>
              <a:chExt cx="3136230" cy="2948285"/>
            </a:xfrm>
          </p:grpSpPr>
          <p:grpSp>
            <p:nvGrpSpPr>
              <p:cNvPr id="20" name="Group 19">
                <a:extLst>
                  <a:ext uri="{FF2B5EF4-FFF2-40B4-BE49-F238E27FC236}">
                    <a16:creationId xmlns:a16="http://schemas.microsoft.com/office/drawing/2014/main" id="{AEE48A09-8FD5-4F1F-8192-F727ED9E81ED}"/>
                  </a:ext>
                </a:extLst>
              </p:cNvPr>
              <p:cNvGrpSpPr/>
              <p:nvPr/>
            </p:nvGrpSpPr>
            <p:grpSpPr>
              <a:xfrm>
                <a:off x="4811845" y="4257766"/>
                <a:ext cx="1697766" cy="1612623"/>
                <a:chOff x="4598547" y="3250367"/>
                <a:chExt cx="992785" cy="942997"/>
              </a:xfrm>
            </p:grpSpPr>
            <p:cxnSp>
              <p:nvCxnSpPr>
                <p:cNvPr id="23" name="Straight Arrow Connector 22">
                  <a:extLst>
                    <a:ext uri="{FF2B5EF4-FFF2-40B4-BE49-F238E27FC236}">
                      <a16:creationId xmlns:a16="http://schemas.microsoft.com/office/drawing/2014/main" id="{221D201B-6FB2-4EEB-907C-25A74D7FD933}"/>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023A6C9-8B36-45AE-8B62-BD2A04CEF564}"/>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B6D2C6-D877-412F-B5FA-C74D79AE7214}"/>
                      </a:ext>
                    </a:extLst>
                  </p:cNvPr>
                  <p:cNvSpPr txBox="1"/>
                  <p:nvPr/>
                </p:nvSpPr>
                <p:spPr>
                  <a:xfrm>
                    <a:off x="6438900" y="5219700"/>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21" name="TextBox 20">
                    <a:extLst>
                      <a:ext uri="{FF2B5EF4-FFF2-40B4-BE49-F238E27FC236}">
                        <a16:creationId xmlns:a16="http://schemas.microsoft.com/office/drawing/2014/main" id="{35B6D2C6-D877-412F-B5FA-C74D79AE7214}"/>
                      </a:ext>
                    </a:extLst>
                  </p:cNvPr>
                  <p:cNvSpPr txBox="1">
                    <a:spLocks noRot="1" noChangeAspect="1" noMove="1" noResize="1" noEditPoints="1" noAdjustHandles="1" noChangeArrowheads="1" noChangeShapeType="1" noTextEdit="1"/>
                  </p:cNvSpPr>
                  <p:nvPr/>
                </p:nvSpPr>
                <p:spPr>
                  <a:xfrm>
                    <a:off x="6438900" y="5219700"/>
                    <a:ext cx="1116930" cy="1005185"/>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409F5C0-62FC-4DD1-8D85-7469647C5B51}"/>
                      </a:ext>
                    </a:extLst>
                  </p:cNvPr>
                  <p:cNvSpPr txBox="1"/>
                  <p:nvPr/>
                </p:nvSpPr>
                <p:spPr>
                  <a:xfrm>
                    <a:off x="4419600" y="3276600"/>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22" name="TextBox 21">
                    <a:extLst>
                      <a:ext uri="{FF2B5EF4-FFF2-40B4-BE49-F238E27FC236}">
                        <a16:creationId xmlns:a16="http://schemas.microsoft.com/office/drawing/2014/main" id="{8409F5C0-62FC-4DD1-8D85-7469647C5B51}"/>
                      </a:ext>
                    </a:extLst>
                  </p:cNvPr>
                  <p:cNvSpPr txBox="1">
                    <a:spLocks noRot="1" noChangeAspect="1" noMove="1" noResize="1" noEditPoints="1" noAdjustHandles="1" noChangeArrowheads="1" noChangeShapeType="1" noTextEdit="1"/>
                  </p:cNvSpPr>
                  <p:nvPr/>
                </p:nvSpPr>
                <p:spPr>
                  <a:xfrm>
                    <a:off x="4419600" y="3276600"/>
                    <a:ext cx="1035257" cy="1005185"/>
                  </a:xfrm>
                  <a:prstGeom prst="rect">
                    <a:avLst/>
                  </a:prstGeom>
                  <a:blipFill>
                    <a:blip r:embed="rId21"/>
                    <a:stretch>
                      <a:fillRect/>
                    </a:stretch>
                  </a:blipFill>
                </p:spPr>
                <p:txBody>
                  <a:bodyPr/>
                  <a:lstStyle/>
                  <a:p>
                    <a:r>
                      <a:rPr lang="en-CA">
                        <a:noFill/>
                      </a:rPr>
                      <a:t> </a:t>
                    </a:r>
                  </a:p>
                </p:txBody>
              </p:sp>
            </mc:Fallback>
          </mc:AlternateContent>
        </p:grpSp>
      </p:grpSp>
      <p:grpSp>
        <p:nvGrpSpPr>
          <p:cNvPr id="8" name="Group 7">
            <a:extLst>
              <a:ext uri="{FF2B5EF4-FFF2-40B4-BE49-F238E27FC236}">
                <a16:creationId xmlns:a16="http://schemas.microsoft.com/office/drawing/2014/main" id="{68CB3E97-2E40-47BD-A3B9-51E9E67ED9B0}"/>
              </a:ext>
            </a:extLst>
          </p:cNvPr>
          <p:cNvGrpSpPr/>
          <p:nvPr/>
        </p:nvGrpSpPr>
        <p:grpSpPr>
          <a:xfrm>
            <a:off x="6389381" y="663162"/>
            <a:ext cx="4383096" cy="2266043"/>
            <a:chOff x="6389381" y="663162"/>
            <a:chExt cx="4383096" cy="2266043"/>
          </a:xfrm>
        </p:grpSpPr>
        <p:pic>
          <p:nvPicPr>
            <p:cNvPr id="18" name="Picture 2" descr="Ford Mustang, Car, Racing Car, Sports Car, Automobile">
              <a:extLst>
                <a:ext uri="{FF2B5EF4-FFF2-40B4-BE49-F238E27FC236}">
                  <a16:creationId xmlns:a16="http://schemas.microsoft.com/office/drawing/2014/main" id="{F5E08A10-5EC8-470F-9517-6AC772FF0BE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flipH="1">
              <a:off x="6389381" y="1418253"/>
              <a:ext cx="2026830" cy="1000682"/>
            </a:xfrm>
            <a:prstGeom prst="rect">
              <a:avLst/>
            </a:prstGeom>
            <a:noFill/>
          </p:spPr>
        </p:pic>
        <p:grpSp>
          <p:nvGrpSpPr>
            <p:cNvPr id="25" name="Group 24">
              <a:extLst>
                <a:ext uri="{FF2B5EF4-FFF2-40B4-BE49-F238E27FC236}">
                  <a16:creationId xmlns:a16="http://schemas.microsoft.com/office/drawing/2014/main" id="{D2265723-A71E-40DA-B3BC-E4E41C37CCD0}"/>
                </a:ext>
              </a:extLst>
            </p:cNvPr>
            <p:cNvGrpSpPr/>
            <p:nvPr/>
          </p:nvGrpSpPr>
          <p:grpSpPr>
            <a:xfrm>
              <a:off x="8657669" y="663162"/>
              <a:ext cx="2114808" cy="2266043"/>
              <a:chOff x="9084534" y="3324585"/>
              <a:chExt cx="2814696" cy="3015982"/>
            </a:xfrm>
          </p:grpSpPr>
          <p:grpSp>
            <p:nvGrpSpPr>
              <p:cNvPr id="26" name="Group 25">
                <a:extLst>
                  <a:ext uri="{FF2B5EF4-FFF2-40B4-BE49-F238E27FC236}">
                    <a16:creationId xmlns:a16="http://schemas.microsoft.com/office/drawing/2014/main" id="{CA524AF3-C1A6-4367-AFED-729E94A0ADA5}"/>
                  </a:ext>
                </a:extLst>
              </p:cNvPr>
              <p:cNvGrpSpPr/>
              <p:nvPr/>
            </p:nvGrpSpPr>
            <p:grpSpPr>
              <a:xfrm>
                <a:off x="9084534" y="4297042"/>
                <a:ext cx="1697766" cy="1582715"/>
                <a:chOff x="4598547" y="3267856"/>
                <a:chExt cx="992785" cy="925508"/>
              </a:xfrm>
            </p:grpSpPr>
            <p:cxnSp>
              <p:nvCxnSpPr>
                <p:cNvPr id="38" name="Straight Arrow Connector 37">
                  <a:extLst>
                    <a:ext uri="{FF2B5EF4-FFF2-40B4-BE49-F238E27FC236}">
                      <a16:creationId xmlns:a16="http://schemas.microsoft.com/office/drawing/2014/main" id="{2D2BBE23-4157-44C1-AB99-DEE4F450C97A}"/>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5D864CB0-0730-4A4E-B3EC-21D31857F638}"/>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1760B1-F4CE-483C-98BC-5170247CA24F}"/>
                      </a:ext>
                    </a:extLst>
                  </p:cNvPr>
                  <p:cNvSpPr txBox="1"/>
                  <p:nvPr/>
                </p:nvSpPr>
                <p:spPr>
                  <a:xfrm>
                    <a:off x="10782300" y="5219700"/>
                    <a:ext cx="1116930" cy="1120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3" name="TextBox 32">
                    <a:extLst>
                      <a:ext uri="{FF2B5EF4-FFF2-40B4-BE49-F238E27FC236}">
                        <a16:creationId xmlns:a16="http://schemas.microsoft.com/office/drawing/2014/main" id="{DC1760B1-F4CE-483C-98BC-5170247CA24F}"/>
                      </a:ext>
                    </a:extLst>
                  </p:cNvPr>
                  <p:cNvSpPr txBox="1">
                    <a:spLocks noRot="1" noChangeAspect="1" noMove="1" noResize="1" noEditPoints="1" noAdjustHandles="1" noChangeArrowheads="1" noChangeShapeType="1" noTextEdit="1"/>
                  </p:cNvSpPr>
                  <p:nvPr/>
                </p:nvSpPr>
                <p:spPr>
                  <a:xfrm>
                    <a:off x="10782300" y="5219700"/>
                    <a:ext cx="1116930" cy="1120867"/>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F9A387-2A3F-47D9-8F94-435A25A75580}"/>
                      </a:ext>
                    </a:extLst>
                  </p:cNvPr>
                  <p:cNvSpPr txBox="1"/>
                  <p:nvPr/>
                </p:nvSpPr>
                <p:spPr>
                  <a:xfrm>
                    <a:off x="9775058" y="3324585"/>
                    <a:ext cx="1035257" cy="1116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4" name="TextBox 33">
                    <a:extLst>
                      <a:ext uri="{FF2B5EF4-FFF2-40B4-BE49-F238E27FC236}">
                        <a16:creationId xmlns:a16="http://schemas.microsoft.com/office/drawing/2014/main" id="{59F9A387-2A3F-47D9-8F94-435A25A75580}"/>
                      </a:ext>
                    </a:extLst>
                  </p:cNvPr>
                  <p:cNvSpPr txBox="1">
                    <a:spLocks noRot="1" noChangeAspect="1" noMove="1" noResize="1" noEditPoints="1" noAdjustHandles="1" noChangeArrowheads="1" noChangeShapeType="1" noTextEdit="1"/>
                  </p:cNvSpPr>
                  <p:nvPr/>
                </p:nvSpPr>
                <p:spPr>
                  <a:xfrm>
                    <a:off x="9775058" y="3324585"/>
                    <a:ext cx="1035257" cy="1116176"/>
                  </a:xfrm>
                  <a:prstGeom prst="rect">
                    <a:avLst/>
                  </a:prstGeom>
                  <a:blipFill>
                    <a:blip r:embed="rId24"/>
                    <a:stretch>
                      <a:fillRect/>
                    </a:stretch>
                  </a:blipFill>
                </p:spPr>
                <p:txBody>
                  <a:bodyPr/>
                  <a:lstStyle/>
                  <a:p>
                    <a:r>
                      <a:rPr lang="en-CA">
                        <a:noFill/>
                      </a:rPr>
                      <a:t> </a:t>
                    </a:r>
                  </a:p>
                </p:txBody>
              </p:sp>
            </mc:Fallback>
          </mc:AlternateContent>
        </p:grpSp>
      </p:grpSp>
      <p:cxnSp>
        <p:nvCxnSpPr>
          <p:cNvPr id="6" name="Straight Connector 5">
            <a:extLst>
              <a:ext uri="{FF2B5EF4-FFF2-40B4-BE49-F238E27FC236}">
                <a16:creationId xmlns:a16="http://schemas.microsoft.com/office/drawing/2014/main" id="{70581A35-6137-4FD6-A5A8-02036584FE5F}"/>
              </a:ext>
            </a:extLst>
          </p:cNvPr>
          <p:cNvCxnSpPr/>
          <p:nvPr/>
        </p:nvCxnSpPr>
        <p:spPr>
          <a:xfrm>
            <a:off x="0" y="29484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3" name="Arrow: Right 42">
            <a:extLst>
              <a:ext uri="{FF2B5EF4-FFF2-40B4-BE49-F238E27FC236}">
                <a16:creationId xmlns:a16="http://schemas.microsoft.com/office/drawing/2014/main" id="{F644F911-3561-43F5-9B21-BA84AED191D0}"/>
              </a:ext>
            </a:extLst>
          </p:cNvPr>
          <p:cNvSpPr/>
          <p:nvPr/>
        </p:nvSpPr>
        <p:spPr>
          <a:xfrm>
            <a:off x="4857750" y="1423219"/>
            <a:ext cx="1314450" cy="80563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25">
            <p14:nvContentPartPr>
              <p14:cNvPr id="3" name="Ink 2">
                <a:extLst>
                  <a:ext uri="{FF2B5EF4-FFF2-40B4-BE49-F238E27FC236}">
                    <a16:creationId xmlns:a16="http://schemas.microsoft.com/office/drawing/2014/main" id="{FB6F98E7-D11F-49CE-B7AF-856D10709AFC}"/>
                  </a:ext>
                </a:extLst>
              </p14:cNvPr>
              <p14:cNvContentPartPr/>
              <p14:nvPr>
                <p:extLst>
                  <p:ext uri="{42D2F446-02D8-4167-A562-619A0277C38B}">
                    <p15:isNarration xmlns:p15="http://schemas.microsoft.com/office/powerpoint/2012/main" val="1"/>
                  </p:ext>
                </p:extLst>
              </p14:nvPr>
            </p14:nvContentPartPr>
            <p14:xfrm>
              <a:off x="634320" y="3853440"/>
              <a:ext cx="9651600" cy="3051720"/>
            </p14:xfrm>
          </p:contentPart>
        </mc:Choice>
        <mc:Fallback xmlns="">
          <p:pic>
            <p:nvPicPr>
              <p:cNvPr id="3" name="Ink 2">
                <a:extLst>
                  <a:ext uri="{FF2B5EF4-FFF2-40B4-BE49-F238E27FC236}">
                    <a16:creationId xmlns:a16="http://schemas.microsoft.com/office/drawing/2014/main" id="{FB6F98E7-D11F-49CE-B7AF-856D10709AFC}"/>
                  </a:ext>
                </a:extLst>
              </p:cNvPr>
              <p:cNvPicPr>
                <a:picLocks noGrp="1" noRot="1" noChangeAspect="1" noMove="1" noResize="1" noEditPoints="1" noAdjustHandles="1" noChangeArrowheads="1" noChangeShapeType="1"/>
              </p:cNvPicPr>
              <p:nvPr/>
            </p:nvPicPr>
            <p:blipFill>
              <a:blip r:embed="rId26"/>
              <a:stretch>
                <a:fillRect/>
              </a:stretch>
            </p:blipFill>
            <p:spPr>
              <a:xfrm>
                <a:off x="624960" y="3844080"/>
                <a:ext cx="9670320" cy="3070440"/>
              </a:xfrm>
              <a:prstGeom prst="rect">
                <a:avLst/>
              </a:prstGeom>
            </p:spPr>
          </p:pic>
        </mc:Fallback>
      </mc:AlternateContent>
    </p:spTree>
    <p:custDataLst>
      <p:tags r:id="rId1"/>
    </p:custDataLst>
    <p:extLst>
      <p:ext uri="{BB962C8B-B14F-4D97-AF65-F5344CB8AC3E}">
        <p14:creationId xmlns:p14="http://schemas.microsoft.com/office/powerpoint/2010/main" val="3933637327"/>
      </p:ext>
    </p:extLst>
  </p:cSld>
  <p:clrMapOvr>
    <a:masterClrMapping/>
  </p:clrMapOvr>
  <mc:AlternateContent xmlns:mc="http://schemas.openxmlformats.org/markup-compatibility/2006" xmlns:p14="http://schemas.microsoft.com/office/powerpoint/2010/main">
    <mc:Choice Requires="p14">
      <p:transition spd="slow" p14:dur="2000" advTm="48540"/>
    </mc:Choice>
    <mc:Fallback xmlns="">
      <p:transition spd="slow" advTm="48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Transform (change of basis)</a:t>
            </a:r>
          </a:p>
        </p:txBody>
      </p:sp>
      <p:grpSp>
        <p:nvGrpSpPr>
          <p:cNvPr id="5" name="Group 4">
            <a:extLst>
              <a:ext uri="{FF2B5EF4-FFF2-40B4-BE49-F238E27FC236}">
                <a16:creationId xmlns:a16="http://schemas.microsoft.com/office/drawing/2014/main" id="{E4B1CEAF-24CB-4E26-B6D9-019EA9A47A03}"/>
              </a:ext>
            </a:extLst>
          </p:cNvPr>
          <p:cNvGrpSpPr/>
          <p:nvPr/>
        </p:nvGrpSpPr>
        <p:grpSpPr>
          <a:xfrm>
            <a:off x="-314132" y="2955463"/>
            <a:ext cx="3601615" cy="3902537"/>
            <a:chOff x="379501" y="2484974"/>
            <a:chExt cx="2424697" cy="2627285"/>
          </a:xfrm>
        </p:grpSpPr>
        <p:grpSp>
          <p:nvGrpSpPr>
            <p:cNvPr id="29" name="Group 28">
              <a:extLst>
                <a:ext uri="{FF2B5EF4-FFF2-40B4-BE49-F238E27FC236}">
                  <a16:creationId xmlns:a16="http://schemas.microsoft.com/office/drawing/2014/main" id="{E177EAC2-6FA6-4368-B8EB-E900480720ED}"/>
                </a:ext>
              </a:extLst>
            </p:cNvPr>
            <p:cNvGrpSpPr/>
            <p:nvPr/>
          </p:nvGrpSpPr>
          <p:grpSpPr>
            <a:xfrm>
              <a:off x="925645" y="3248116"/>
              <a:ext cx="1697766" cy="1612623"/>
              <a:chOff x="4598547" y="3250367"/>
              <a:chExt cx="992785" cy="942997"/>
            </a:xfrm>
          </p:grpSpPr>
          <p:cxnSp>
            <p:nvCxnSpPr>
              <p:cNvPr id="30" name="Straight Arrow Connector 29">
                <a:extLst>
                  <a:ext uri="{FF2B5EF4-FFF2-40B4-BE49-F238E27FC236}">
                    <a16:creationId xmlns:a16="http://schemas.microsoft.com/office/drawing/2014/main" id="{4C27FFD0-0C1F-4632-852B-84B49C42E278}"/>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7BC68D0-3910-4D27-9375-8602F624D149}"/>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370857-D810-4A7A-A53D-332AA80016A4}"/>
                    </a:ext>
                  </a:extLst>
                </p:cNvPr>
                <p:cNvSpPr txBox="1"/>
                <p:nvPr/>
              </p:nvSpPr>
              <p:spPr>
                <a:xfrm>
                  <a:off x="1707039" y="4096596"/>
                  <a:ext cx="1097159"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2" name="TextBox 1">
                  <a:extLst>
                    <a:ext uri="{FF2B5EF4-FFF2-40B4-BE49-F238E27FC236}">
                      <a16:creationId xmlns:a16="http://schemas.microsoft.com/office/drawing/2014/main" id="{43370857-D810-4A7A-A53D-332AA80016A4}"/>
                    </a:ext>
                  </a:extLst>
                </p:cNvPr>
                <p:cNvSpPr txBox="1">
                  <a:spLocks noRot="1" noChangeAspect="1" noMove="1" noResize="1" noEditPoints="1" noAdjustHandles="1" noChangeArrowheads="1" noChangeShapeType="1" noTextEdit="1"/>
                </p:cNvSpPr>
                <p:nvPr/>
              </p:nvSpPr>
              <p:spPr>
                <a:xfrm>
                  <a:off x="1707039" y="4096596"/>
                  <a:ext cx="1097159"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95938-D832-433F-97EF-E50E9353B90C}"/>
                    </a:ext>
                  </a:extLst>
                </p:cNvPr>
                <p:cNvSpPr txBox="1"/>
                <p:nvPr/>
              </p:nvSpPr>
              <p:spPr>
                <a:xfrm>
                  <a:off x="379501" y="2484974"/>
                  <a:ext cx="101220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5" name="TextBox 34">
                  <a:extLst>
                    <a:ext uri="{FF2B5EF4-FFF2-40B4-BE49-F238E27FC236}">
                      <a16:creationId xmlns:a16="http://schemas.microsoft.com/office/drawing/2014/main" id="{9AB95938-D832-433F-97EF-E50E9353B90C}"/>
                    </a:ext>
                  </a:extLst>
                </p:cNvPr>
                <p:cNvSpPr txBox="1">
                  <a:spLocks noRot="1" noChangeAspect="1" noMove="1" noResize="1" noEditPoints="1" noAdjustHandles="1" noChangeArrowheads="1" noChangeShapeType="1" noTextEdit="1"/>
                </p:cNvSpPr>
                <p:nvPr/>
              </p:nvSpPr>
              <p:spPr>
                <a:xfrm>
                  <a:off x="379501" y="2484974"/>
                  <a:ext cx="1012200" cy="1015663"/>
                </a:xfrm>
                <a:prstGeom prst="rect">
                  <a:avLst/>
                </a:prstGeom>
                <a:blipFill>
                  <a:blip r:embed="rId10"/>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ABE4ABE-9E9F-41B0-8C0A-38DE7B05F3A3}"/>
                  </a:ext>
                </a:extLst>
              </p:cNvPr>
              <p:cNvSpPr txBox="1"/>
              <p:nvPr/>
            </p:nvSpPr>
            <p:spPr>
              <a:xfrm>
                <a:off x="4758612" y="3577429"/>
                <a:ext cx="7053943" cy="281487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600" b="0" i="1" smtClean="0">
                              <a:solidFill>
                                <a:srgbClr val="C00000"/>
                              </a:solidFill>
                              <a:latin typeface="Cambria Math" panose="02040503050406030204" pitchFamily="18" charset="0"/>
                              <a:ea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ea typeface="Cambria Math" panose="02040503050406030204" pitchFamily="18" charset="0"/>
                                </a:rPr>
                              </m:ctrlPr>
                            </m:accPr>
                            <m:e>
                              <m:sSub>
                                <m:sSubPr>
                                  <m:ctrlPr>
                                    <a:rPr lang="en-US" sz="6600" b="0" i="1" smtClean="0">
                                      <a:solidFill>
                                        <a:srgbClr val="C00000"/>
                                      </a:solidFill>
                                      <a:latin typeface="Cambria Math" panose="02040503050406030204" pitchFamily="18" charset="0"/>
                                      <a:ea typeface="Cambria Math" panose="02040503050406030204" pitchFamily="18" charset="0"/>
                                    </a:rPr>
                                  </m:ctrlPr>
                                </m:sSubPr>
                                <m:e>
                                  <m:r>
                                    <a:rPr lang="en-US" sz="6600" i="1" smtClean="0">
                                      <a:solidFill>
                                        <a:srgbClr val="C00000"/>
                                      </a:solidFill>
                                      <a:latin typeface="Cambria Math" panose="02040503050406030204" pitchFamily="18" charset="0"/>
                                      <a:ea typeface="Cambria Math" panose="02040503050406030204" pitchFamily="18" charset="0"/>
                                    </a:rPr>
                                    <m:t>𝑒</m:t>
                                  </m:r>
                                </m:e>
                                <m:sub>
                                  <m:r>
                                    <a:rPr lang="en-US" sz="6600" b="0" i="1" smtClean="0">
                                      <a:solidFill>
                                        <a:srgbClr val="C00000"/>
                                      </a:solidFill>
                                      <a:latin typeface="Cambria Math" panose="02040503050406030204" pitchFamily="18" charset="0"/>
                                      <a:ea typeface="Cambria Math" panose="02040503050406030204" pitchFamily="18" charset="0"/>
                                    </a:rPr>
                                    <m:t>𝑡</m:t>
                                  </m:r>
                                </m:sub>
                              </m:sSub>
                            </m:e>
                          </m:acc>
                        </m:e>
                      </m:acc>
                      <m:r>
                        <a:rPr lang="en-US" sz="6600" b="0" i="1" smtClean="0">
                          <a:solidFill>
                            <a:schemeClr val="tx1"/>
                          </a:solidFill>
                          <a:latin typeface="Cambria Math" panose="02040503050406030204" pitchFamily="18" charset="0"/>
                          <a:ea typeface="Cambria Math" panose="02040503050406030204" pitchFamily="18" charset="0"/>
                        </a:rPr>
                        <m:t>=</m:t>
                      </m:r>
                      <m:r>
                        <a:rPr lang="en-US" sz="6600" b="1" i="1" smtClean="0">
                          <a:solidFill>
                            <a:schemeClr val="tx1"/>
                          </a:solidFill>
                          <a:latin typeface="Cambria Math" panose="02040503050406030204" pitchFamily="18" charset="0"/>
                          <a:ea typeface="Cambria Math" panose="02040503050406030204" pitchFamily="18" charset="0"/>
                        </a:rPr>
                        <m:t>𝟏</m:t>
                      </m:r>
                      <m:r>
                        <a:rPr lang="en-US" sz="6600" b="0" i="1" smtClean="0">
                          <a:solidFill>
                            <a:schemeClr val="tx1"/>
                          </a:solidFill>
                          <a:latin typeface="Cambria Math" panose="02040503050406030204" pitchFamily="18" charset="0"/>
                          <a:ea typeface="Cambria Math" panose="02040503050406030204" pitchFamily="18" charset="0"/>
                        </a:rPr>
                        <m:t> </m:t>
                      </m:r>
                      <m:acc>
                        <m:accPr>
                          <m:chr m:val="⃗"/>
                          <m:ctrlPr>
                            <a:rPr lang="en-US" sz="6600" i="1" smtClean="0">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i="1">
                                  <a:solidFill>
                                    <a:srgbClr val="002060"/>
                                  </a:solidFill>
                                  <a:latin typeface="Cambria Math" panose="02040503050406030204" pitchFamily="18" charset="0"/>
                                  <a:ea typeface="Cambria Math" panose="02040503050406030204" pitchFamily="18" charset="0"/>
                                </a:rPr>
                                <m:t>𝑡</m:t>
                              </m:r>
                            </m:sub>
                          </m:sSub>
                        </m:e>
                      </m:acc>
                      <m:r>
                        <a:rPr lang="en-US" sz="6600" b="0" i="1" smtClean="0">
                          <a:solidFill>
                            <a:schemeClr val="tx1"/>
                          </a:solidFill>
                          <a:latin typeface="Cambria Math" panose="02040503050406030204" pitchFamily="18" charset="0"/>
                          <a:ea typeface="Cambria Math" panose="02040503050406030204" pitchFamily="18" charset="0"/>
                        </a:rPr>
                        <m:t>+</m:t>
                      </m:r>
                      <m:r>
                        <m:rPr>
                          <m:nor/>
                        </m:rPr>
                        <a:rPr lang="en-US" sz="6600" b="1" dirty="0">
                          <a:latin typeface="Cambria Math" panose="02040503050406030204" pitchFamily="18" charset="0"/>
                          <a:ea typeface="Cambria Math" panose="02040503050406030204" pitchFamily="18" charset="0"/>
                        </a:rPr>
                        <m:t>½</m:t>
                      </m:r>
                      <m:r>
                        <a:rPr lang="en-US" sz="6600" b="0" i="1" dirty="0" smtClean="0">
                          <a:latin typeface="Cambria Math" panose="02040503050406030204" pitchFamily="18" charset="0"/>
                        </a:rPr>
                        <m:t> </m:t>
                      </m:r>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smtClean="0">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b="0" i="1" smtClean="0">
                                  <a:solidFill>
                                    <a:srgbClr val="002060"/>
                                  </a:solidFill>
                                  <a:latin typeface="Cambria Math" panose="02040503050406030204" pitchFamily="18" charset="0"/>
                                  <a:ea typeface="Cambria Math" panose="02040503050406030204" pitchFamily="18" charset="0"/>
                                </a:rPr>
                                <m:t>𝑥</m:t>
                              </m:r>
                            </m:sub>
                          </m:sSub>
                        </m:e>
                      </m:acc>
                    </m:oMath>
                  </m:oMathPara>
                </a14:m>
                <a:endParaRPr lang="en-US" sz="6600" dirty="0">
                  <a:solidFill>
                    <a:srgbClr val="002060"/>
                  </a:solidFill>
                  <a:latin typeface="Cambria Math" panose="02040503050406030204" pitchFamily="18" charset="0"/>
                  <a:ea typeface="Cambria Math" panose="02040503050406030204" pitchFamily="18" charset="0"/>
                </a:endParaRPr>
              </a:p>
              <a:p>
                <a:endParaRPr lang="en-US" sz="24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b="0" i="1" smtClean="0">
                                      <a:solidFill>
                                        <a:srgbClr val="C00000"/>
                                      </a:solidFill>
                                      <a:latin typeface="Cambria Math" panose="02040503050406030204" pitchFamily="18" charset="0"/>
                                      <a:ea typeface="Cambria Math" panose="02040503050406030204" pitchFamily="18" charset="0"/>
                                    </a:rPr>
                                    <m:t>𝑥</m:t>
                                  </m:r>
                                </m:sub>
                              </m:sSub>
                            </m:e>
                          </m:acc>
                        </m:e>
                      </m:acc>
                      <m:r>
                        <a:rPr lang="en-US" sz="6600" i="1">
                          <a:latin typeface="Cambria Math" panose="02040503050406030204" pitchFamily="18" charset="0"/>
                          <a:ea typeface="Cambria Math" panose="02040503050406030204" pitchFamily="18" charset="0"/>
                        </a:rPr>
                        <m:t>=</m:t>
                      </m:r>
                      <m:r>
                        <a:rPr lang="en-US" sz="6600" b="1" i="1" smtClean="0">
                          <a:latin typeface="Cambria Math" panose="02040503050406030204" pitchFamily="18" charset="0"/>
                          <a:ea typeface="Cambria Math" panose="02040503050406030204" pitchFamily="18" charset="0"/>
                        </a:rPr>
                        <m:t>𝟎</m:t>
                      </m:r>
                      <m:r>
                        <a:rPr lang="en-US" sz="6600" b="0" i="1" smtClean="0">
                          <a:latin typeface="Cambria Math" panose="02040503050406030204" pitchFamily="18" charset="0"/>
                          <a:ea typeface="Cambria Math" panose="02040503050406030204" pitchFamily="18" charset="0"/>
                        </a:rPr>
                        <m:t> </m:t>
                      </m:r>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i="1">
                                  <a:solidFill>
                                    <a:srgbClr val="002060"/>
                                  </a:solidFill>
                                  <a:latin typeface="Cambria Math" panose="02040503050406030204" pitchFamily="18" charset="0"/>
                                  <a:ea typeface="Cambria Math" panose="02040503050406030204" pitchFamily="18" charset="0"/>
                                </a:rPr>
                                <m:t>𝑡</m:t>
                              </m:r>
                            </m:sub>
                          </m:sSub>
                        </m:e>
                      </m:acc>
                      <m:r>
                        <a:rPr lang="en-US" sz="6600" i="1" smtClean="0">
                          <a:latin typeface="Cambria Math" panose="02040503050406030204" pitchFamily="18" charset="0"/>
                          <a:ea typeface="Cambria Math" panose="02040503050406030204" pitchFamily="18" charset="0"/>
                        </a:rPr>
                        <m:t>+</m:t>
                      </m:r>
                      <m:r>
                        <a:rPr lang="en-US" sz="6600" b="1" i="1" smtClean="0">
                          <a:latin typeface="Cambria Math" panose="02040503050406030204" pitchFamily="18" charset="0"/>
                          <a:ea typeface="Cambria Math" panose="02040503050406030204" pitchFamily="18" charset="0"/>
                        </a:rPr>
                        <m:t>𝟏</m:t>
                      </m:r>
                      <m:r>
                        <a:rPr lang="en-US" sz="6600" b="0" i="1" smtClean="0">
                          <a:latin typeface="Cambria Math" panose="02040503050406030204" pitchFamily="18" charset="0"/>
                          <a:ea typeface="Cambria Math" panose="02040503050406030204" pitchFamily="18" charset="0"/>
                        </a:rPr>
                        <m:t> </m:t>
                      </m:r>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b="0" i="1" smtClean="0">
                                  <a:solidFill>
                                    <a:srgbClr val="002060"/>
                                  </a:solidFill>
                                  <a:latin typeface="Cambria Math" panose="02040503050406030204" pitchFamily="18" charset="0"/>
                                  <a:ea typeface="Cambria Math" panose="02040503050406030204" pitchFamily="18" charset="0"/>
                                </a:rPr>
                                <m:t>𝑥</m:t>
                              </m:r>
                            </m:sub>
                          </m:sSub>
                        </m:e>
                      </m:acc>
                    </m:oMath>
                  </m:oMathPara>
                </a14:m>
                <a:endParaRPr lang="en-US" sz="6600" dirty="0">
                  <a:solidFill>
                    <a:srgbClr val="002060"/>
                  </a:solidFill>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2ABE4ABE-9E9F-41B0-8C0A-38DE7B05F3A3}"/>
                  </a:ext>
                </a:extLst>
              </p:cNvPr>
              <p:cNvSpPr txBox="1">
                <a:spLocks noRot="1" noChangeAspect="1" noMove="1" noResize="1" noEditPoints="1" noAdjustHandles="1" noChangeArrowheads="1" noChangeShapeType="1" noTextEdit="1"/>
              </p:cNvSpPr>
              <p:nvPr/>
            </p:nvSpPr>
            <p:spPr>
              <a:xfrm>
                <a:off x="4758612" y="3577429"/>
                <a:ext cx="7053943" cy="2814873"/>
              </a:xfrm>
              <a:prstGeom prst="rect">
                <a:avLst/>
              </a:prstGeom>
              <a:blipFill>
                <a:blip r:embed="rId11"/>
                <a:stretch>
                  <a:fillRect/>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3B55B10A-E87A-44B2-BEA7-70E0B0ACF0A9}"/>
              </a:ext>
            </a:extLst>
          </p:cNvPr>
          <p:cNvGrpSpPr/>
          <p:nvPr/>
        </p:nvGrpSpPr>
        <p:grpSpPr>
          <a:xfrm>
            <a:off x="483651" y="3050370"/>
            <a:ext cx="3842861" cy="4442111"/>
            <a:chOff x="-1164366" y="4231724"/>
            <a:chExt cx="2587110" cy="2990540"/>
          </a:xfrm>
        </p:grpSpPr>
        <p:grpSp>
          <p:nvGrpSpPr>
            <p:cNvPr id="36" name="Group 35">
              <a:extLst>
                <a:ext uri="{FF2B5EF4-FFF2-40B4-BE49-F238E27FC236}">
                  <a16:creationId xmlns:a16="http://schemas.microsoft.com/office/drawing/2014/main" id="{83E7B981-6C66-44CA-9A72-C6F0A4D292FB}"/>
                </a:ext>
              </a:extLst>
            </p:cNvPr>
            <p:cNvGrpSpPr/>
            <p:nvPr/>
          </p:nvGrpSpPr>
          <p:grpSpPr>
            <a:xfrm>
              <a:off x="-1164366" y="4955130"/>
              <a:ext cx="1697766" cy="1686628"/>
              <a:chOff x="4598547" y="3207092"/>
              <a:chExt cx="992785" cy="986272"/>
            </a:xfrm>
          </p:grpSpPr>
          <p:cxnSp>
            <p:nvCxnSpPr>
              <p:cNvPr id="41" name="Straight Arrow Connector 40">
                <a:extLst>
                  <a:ext uri="{FF2B5EF4-FFF2-40B4-BE49-F238E27FC236}">
                    <a16:creationId xmlns:a16="http://schemas.microsoft.com/office/drawing/2014/main" id="{822C1AF7-BBBD-47C4-9D28-75BC30CEFBEE}"/>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80C9DE1-E496-43CA-969E-5A6C160CE033}"/>
                  </a:ext>
                </a:extLst>
              </p:cNvPr>
              <p:cNvCxnSpPr>
                <a:cxnSpLocks/>
              </p:cNvCxnSpPr>
              <p:nvPr/>
            </p:nvCxnSpPr>
            <p:spPr>
              <a:xfrm flipV="1">
                <a:off x="4616034" y="3207092"/>
                <a:ext cx="496203" cy="98627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0E398B-1DBD-4A8A-8C69-F70E861995B5}"/>
                    </a:ext>
                  </a:extLst>
                </p:cNvPr>
                <p:cNvSpPr txBox="1"/>
                <p:nvPr/>
              </p:nvSpPr>
              <p:spPr>
                <a:xfrm>
                  <a:off x="325584" y="6085863"/>
                  <a:ext cx="1097160" cy="1136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37" name="TextBox 36">
                  <a:extLst>
                    <a:ext uri="{FF2B5EF4-FFF2-40B4-BE49-F238E27FC236}">
                      <a16:creationId xmlns:a16="http://schemas.microsoft.com/office/drawing/2014/main" id="{400E398B-1DBD-4A8A-8C69-F70E861995B5}"/>
                    </a:ext>
                  </a:extLst>
                </p:cNvPr>
                <p:cNvSpPr txBox="1">
                  <a:spLocks noRot="1" noChangeAspect="1" noMove="1" noResize="1" noEditPoints="1" noAdjustHandles="1" noChangeArrowheads="1" noChangeShapeType="1" noTextEdit="1"/>
                </p:cNvSpPr>
                <p:nvPr/>
              </p:nvSpPr>
              <p:spPr>
                <a:xfrm>
                  <a:off x="325584" y="6085863"/>
                  <a:ext cx="1097160" cy="1136401"/>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ADB5D95-4E78-4A50-ADB8-6E64AA4CF62C}"/>
                    </a:ext>
                  </a:extLst>
                </p:cNvPr>
                <p:cNvSpPr txBox="1"/>
                <p:nvPr/>
              </p:nvSpPr>
              <p:spPr>
                <a:xfrm>
                  <a:off x="-596400" y="4231724"/>
                  <a:ext cx="1012200" cy="11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40" name="TextBox 39">
                  <a:extLst>
                    <a:ext uri="{FF2B5EF4-FFF2-40B4-BE49-F238E27FC236}">
                      <a16:creationId xmlns:a16="http://schemas.microsoft.com/office/drawing/2014/main" id="{7ADB5D95-4E78-4A50-ADB8-6E64AA4CF62C}"/>
                    </a:ext>
                  </a:extLst>
                </p:cNvPr>
                <p:cNvSpPr txBox="1">
                  <a:spLocks noRot="1" noChangeAspect="1" noMove="1" noResize="1" noEditPoints="1" noAdjustHandles="1" noChangeArrowheads="1" noChangeShapeType="1" noTextEdit="1"/>
                </p:cNvSpPr>
                <p:nvPr/>
              </p:nvSpPr>
              <p:spPr>
                <a:xfrm>
                  <a:off x="-596400" y="4231724"/>
                  <a:ext cx="1012200" cy="1131528"/>
                </a:xfrm>
                <a:prstGeom prst="rect">
                  <a:avLst/>
                </a:prstGeom>
                <a:blipFill>
                  <a:blip r:embed="rId14"/>
                  <a:stretch>
                    <a:fillRect/>
                  </a:stretch>
                </a:blipFill>
              </p:spPr>
              <p:txBody>
                <a:bodyPr/>
                <a:lstStyle/>
                <a:p>
                  <a:r>
                    <a:rPr lang="en-CA">
                      <a:noFill/>
                    </a:rPr>
                    <a:t> </a:t>
                  </a:r>
                </a:p>
              </p:txBody>
            </p:sp>
          </mc:Fallback>
        </mc:AlternateContent>
      </p:grpSp>
      <p:pic>
        <p:nvPicPr>
          <p:cNvPr id="17" name="Picture 2">
            <a:extLst>
              <a:ext uri="{FF2B5EF4-FFF2-40B4-BE49-F238E27FC236}">
                <a16:creationId xmlns:a16="http://schemas.microsoft.com/office/drawing/2014/main" id="{7D4659CA-39EB-4D0B-8748-6AF48EEC4EC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9095" t="10139" b="5438"/>
          <a:stretch/>
        </p:blipFill>
        <p:spPr bwMode="auto">
          <a:xfrm>
            <a:off x="1048138" y="99162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ord Mustang, Car, Racing Car, Sports Car, Automobile">
            <a:extLst>
              <a:ext uri="{FF2B5EF4-FFF2-40B4-BE49-F238E27FC236}">
                <a16:creationId xmlns:a16="http://schemas.microsoft.com/office/drawing/2014/main" id="{F5E08A10-5EC8-470F-9517-6AC772FF0B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6389381" y="1418253"/>
            <a:ext cx="2026830" cy="1000682"/>
          </a:xfrm>
          <a:prstGeom prst="rect">
            <a:avLst/>
          </a:prstGeom>
          <a:noFill/>
        </p:spPr>
      </p:pic>
      <p:grpSp>
        <p:nvGrpSpPr>
          <p:cNvPr id="19" name="Group 18">
            <a:extLst>
              <a:ext uri="{FF2B5EF4-FFF2-40B4-BE49-F238E27FC236}">
                <a16:creationId xmlns:a16="http://schemas.microsoft.com/office/drawing/2014/main" id="{16C47DFC-7BBA-4ADB-86A3-46B42E5AF525}"/>
              </a:ext>
            </a:extLst>
          </p:cNvPr>
          <p:cNvGrpSpPr/>
          <p:nvPr/>
        </p:nvGrpSpPr>
        <p:grpSpPr>
          <a:xfrm>
            <a:off x="2388636" y="634481"/>
            <a:ext cx="2356391" cy="2215180"/>
            <a:chOff x="4419600" y="3276600"/>
            <a:chExt cx="3136230" cy="2948285"/>
          </a:xfrm>
        </p:grpSpPr>
        <p:grpSp>
          <p:nvGrpSpPr>
            <p:cNvPr id="20" name="Group 19">
              <a:extLst>
                <a:ext uri="{FF2B5EF4-FFF2-40B4-BE49-F238E27FC236}">
                  <a16:creationId xmlns:a16="http://schemas.microsoft.com/office/drawing/2014/main" id="{AEE48A09-8FD5-4F1F-8192-F727ED9E81ED}"/>
                </a:ext>
              </a:extLst>
            </p:cNvPr>
            <p:cNvGrpSpPr/>
            <p:nvPr/>
          </p:nvGrpSpPr>
          <p:grpSpPr>
            <a:xfrm>
              <a:off x="4811845" y="4257766"/>
              <a:ext cx="1697766" cy="1612623"/>
              <a:chOff x="4598547" y="3250367"/>
              <a:chExt cx="992785" cy="942997"/>
            </a:xfrm>
          </p:grpSpPr>
          <p:cxnSp>
            <p:nvCxnSpPr>
              <p:cNvPr id="23" name="Straight Arrow Connector 22">
                <a:extLst>
                  <a:ext uri="{FF2B5EF4-FFF2-40B4-BE49-F238E27FC236}">
                    <a16:creationId xmlns:a16="http://schemas.microsoft.com/office/drawing/2014/main" id="{221D201B-6FB2-4EEB-907C-25A74D7FD933}"/>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023A6C9-8B36-45AE-8B62-BD2A04CEF564}"/>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B6D2C6-D877-412F-B5FA-C74D79AE7214}"/>
                    </a:ext>
                  </a:extLst>
                </p:cNvPr>
                <p:cNvSpPr txBox="1"/>
                <p:nvPr/>
              </p:nvSpPr>
              <p:spPr>
                <a:xfrm>
                  <a:off x="6438900" y="5219700"/>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21" name="TextBox 20">
                  <a:extLst>
                    <a:ext uri="{FF2B5EF4-FFF2-40B4-BE49-F238E27FC236}">
                      <a16:creationId xmlns:a16="http://schemas.microsoft.com/office/drawing/2014/main" id="{35B6D2C6-D877-412F-B5FA-C74D79AE7214}"/>
                    </a:ext>
                  </a:extLst>
                </p:cNvPr>
                <p:cNvSpPr txBox="1">
                  <a:spLocks noRot="1" noChangeAspect="1" noMove="1" noResize="1" noEditPoints="1" noAdjustHandles="1" noChangeArrowheads="1" noChangeShapeType="1" noTextEdit="1"/>
                </p:cNvSpPr>
                <p:nvPr/>
              </p:nvSpPr>
              <p:spPr>
                <a:xfrm>
                  <a:off x="6438900" y="5219700"/>
                  <a:ext cx="1116930" cy="100518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409F5C0-62FC-4DD1-8D85-7469647C5B51}"/>
                    </a:ext>
                  </a:extLst>
                </p:cNvPr>
                <p:cNvSpPr txBox="1"/>
                <p:nvPr/>
              </p:nvSpPr>
              <p:spPr>
                <a:xfrm>
                  <a:off x="4419600" y="3276600"/>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22" name="TextBox 21">
                  <a:extLst>
                    <a:ext uri="{FF2B5EF4-FFF2-40B4-BE49-F238E27FC236}">
                      <a16:creationId xmlns:a16="http://schemas.microsoft.com/office/drawing/2014/main" id="{8409F5C0-62FC-4DD1-8D85-7469647C5B51}"/>
                    </a:ext>
                  </a:extLst>
                </p:cNvPr>
                <p:cNvSpPr txBox="1">
                  <a:spLocks noRot="1" noChangeAspect="1" noMove="1" noResize="1" noEditPoints="1" noAdjustHandles="1" noChangeArrowheads="1" noChangeShapeType="1" noTextEdit="1"/>
                </p:cNvSpPr>
                <p:nvPr/>
              </p:nvSpPr>
              <p:spPr>
                <a:xfrm>
                  <a:off x="4419600" y="3276600"/>
                  <a:ext cx="1035257" cy="1005185"/>
                </a:xfrm>
                <a:prstGeom prst="rect">
                  <a:avLst/>
                </a:prstGeom>
                <a:blipFill>
                  <a:blip r:embed="rId18"/>
                  <a:stretch>
                    <a:fillRect/>
                  </a:stretch>
                </a:blipFill>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D2265723-A71E-40DA-B3BC-E4E41C37CCD0}"/>
              </a:ext>
            </a:extLst>
          </p:cNvPr>
          <p:cNvGrpSpPr/>
          <p:nvPr/>
        </p:nvGrpSpPr>
        <p:grpSpPr>
          <a:xfrm>
            <a:off x="8657669" y="663162"/>
            <a:ext cx="2114808" cy="2266043"/>
            <a:chOff x="9084534" y="3324585"/>
            <a:chExt cx="2814696" cy="3015982"/>
          </a:xfrm>
        </p:grpSpPr>
        <p:grpSp>
          <p:nvGrpSpPr>
            <p:cNvPr id="26" name="Group 25">
              <a:extLst>
                <a:ext uri="{FF2B5EF4-FFF2-40B4-BE49-F238E27FC236}">
                  <a16:creationId xmlns:a16="http://schemas.microsoft.com/office/drawing/2014/main" id="{CA524AF3-C1A6-4367-AFED-729E94A0ADA5}"/>
                </a:ext>
              </a:extLst>
            </p:cNvPr>
            <p:cNvGrpSpPr/>
            <p:nvPr/>
          </p:nvGrpSpPr>
          <p:grpSpPr>
            <a:xfrm>
              <a:off x="9084534" y="4297042"/>
              <a:ext cx="1697766" cy="1582715"/>
              <a:chOff x="4598547" y="3267856"/>
              <a:chExt cx="992785" cy="925508"/>
            </a:xfrm>
          </p:grpSpPr>
          <p:cxnSp>
            <p:nvCxnSpPr>
              <p:cNvPr id="38" name="Straight Arrow Connector 37">
                <a:extLst>
                  <a:ext uri="{FF2B5EF4-FFF2-40B4-BE49-F238E27FC236}">
                    <a16:creationId xmlns:a16="http://schemas.microsoft.com/office/drawing/2014/main" id="{2D2BBE23-4157-44C1-AB99-DEE4F450C97A}"/>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5D864CB0-0730-4A4E-B3EC-21D31857F638}"/>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1760B1-F4CE-483C-98BC-5170247CA24F}"/>
                    </a:ext>
                  </a:extLst>
                </p:cNvPr>
                <p:cNvSpPr txBox="1"/>
                <p:nvPr/>
              </p:nvSpPr>
              <p:spPr>
                <a:xfrm>
                  <a:off x="10782300" y="5219700"/>
                  <a:ext cx="1116930" cy="1120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3" name="TextBox 32">
                  <a:extLst>
                    <a:ext uri="{FF2B5EF4-FFF2-40B4-BE49-F238E27FC236}">
                      <a16:creationId xmlns:a16="http://schemas.microsoft.com/office/drawing/2014/main" id="{DC1760B1-F4CE-483C-98BC-5170247CA24F}"/>
                    </a:ext>
                  </a:extLst>
                </p:cNvPr>
                <p:cNvSpPr txBox="1">
                  <a:spLocks noRot="1" noChangeAspect="1" noMove="1" noResize="1" noEditPoints="1" noAdjustHandles="1" noChangeArrowheads="1" noChangeShapeType="1" noTextEdit="1"/>
                </p:cNvSpPr>
                <p:nvPr/>
              </p:nvSpPr>
              <p:spPr>
                <a:xfrm>
                  <a:off x="10782300" y="5219700"/>
                  <a:ext cx="1116930" cy="1120867"/>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F9A387-2A3F-47D9-8F94-435A25A75580}"/>
                    </a:ext>
                  </a:extLst>
                </p:cNvPr>
                <p:cNvSpPr txBox="1"/>
                <p:nvPr/>
              </p:nvSpPr>
              <p:spPr>
                <a:xfrm>
                  <a:off x="9775058" y="3324585"/>
                  <a:ext cx="1035257" cy="1116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4" name="TextBox 33">
                  <a:extLst>
                    <a:ext uri="{FF2B5EF4-FFF2-40B4-BE49-F238E27FC236}">
                      <a16:creationId xmlns:a16="http://schemas.microsoft.com/office/drawing/2014/main" id="{59F9A387-2A3F-47D9-8F94-435A25A75580}"/>
                    </a:ext>
                  </a:extLst>
                </p:cNvPr>
                <p:cNvSpPr txBox="1">
                  <a:spLocks noRot="1" noChangeAspect="1" noMove="1" noResize="1" noEditPoints="1" noAdjustHandles="1" noChangeArrowheads="1" noChangeShapeType="1" noTextEdit="1"/>
                </p:cNvSpPr>
                <p:nvPr/>
              </p:nvSpPr>
              <p:spPr>
                <a:xfrm>
                  <a:off x="9775058" y="3324585"/>
                  <a:ext cx="1035257" cy="1116176"/>
                </a:xfrm>
                <a:prstGeom prst="rect">
                  <a:avLst/>
                </a:prstGeom>
                <a:blipFill>
                  <a:blip r:embed="rId20"/>
                  <a:stretch>
                    <a:fillRect/>
                  </a:stretch>
                </a:blipFill>
              </p:spPr>
              <p:txBody>
                <a:bodyPr/>
                <a:lstStyle/>
                <a:p>
                  <a:r>
                    <a:rPr lang="en-CA">
                      <a:noFill/>
                    </a:rPr>
                    <a:t> </a:t>
                  </a:r>
                </a:p>
              </p:txBody>
            </p:sp>
          </mc:Fallback>
        </mc:AlternateContent>
      </p:grpSp>
      <p:cxnSp>
        <p:nvCxnSpPr>
          <p:cNvPr id="6" name="Straight Connector 5">
            <a:extLst>
              <a:ext uri="{FF2B5EF4-FFF2-40B4-BE49-F238E27FC236}">
                <a16:creationId xmlns:a16="http://schemas.microsoft.com/office/drawing/2014/main" id="{70581A35-6137-4FD6-A5A8-02036584FE5F}"/>
              </a:ext>
            </a:extLst>
          </p:cNvPr>
          <p:cNvCxnSpPr/>
          <p:nvPr/>
        </p:nvCxnSpPr>
        <p:spPr>
          <a:xfrm>
            <a:off x="0" y="29484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9C98E6D2-409A-48D9-AE39-AA3B5B300398}"/>
              </a:ext>
            </a:extLst>
          </p:cNvPr>
          <p:cNvSpPr/>
          <p:nvPr/>
        </p:nvSpPr>
        <p:spPr>
          <a:xfrm>
            <a:off x="4857750" y="1423219"/>
            <a:ext cx="1314450" cy="80563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58480533"/>
      </p:ext>
    </p:extLst>
  </p:cSld>
  <p:clrMapOvr>
    <a:masterClrMapping/>
  </p:clrMapOvr>
  <mc:AlternateContent xmlns:mc="http://schemas.openxmlformats.org/markup-compatibility/2006" xmlns:p14="http://schemas.microsoft.com/office/powerpoint/2010/main">
    <mc:Choice Requires="p14">
      <p:transition spd="med" p14:dur="700" advTm="1880">
        <p:fade/>
      </p:transition>
    </mc:Choice>
    <mc:Fallback xmlns="">
      <p:transition spd="med" advTm="188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Transform (change of basis)</a:t>
            </a:r>
          </a:p>
        </p:txBody>
      </p:sp>
      <p:grpSp>
        <p:nvGrpSpPr>
          <p:cNvPr id="5" name="Group 4">
            <a:extLst>
              <a:ext uri="{FF2B5EF4-FFF2-40B4-BE49-F238E27FC236}">
                <a16:creationId xmlns:a16="http://schemas.microsoft.com/office/drawing/2014/main" id="{E4B1CEAF-24CB-4E26-B6D9-019EA9A47A03}"/>
              </a:ext>
            </a:extLst>
          </p:cNvPr>
          <p:cNvGrpSpPr/>
          <p:nvPr/>
        </p:nvGrpSpPr>
        <p:grpSpPr>
          <a:xfrm>
            <a:off x="-314132" y="2955463"/>
            <a:ext cx="3601615" cy="3902537"/>
            <a:chOff x="379501" y="2484974"/>
            <a:chExt cx="2424697" cy="2627285"/>
          </a:xfrm>
        </p:grpSpPr>
        <p:grpSp>
          <p:nvGrpSpPr>
            <p:cNvPr id="29" name="Group 28">
              <a:extLst>
                <a:ext uri="{FF2B5EF4-FFF2-40B4-BE49-F238E27FC236}">
                  <a16:creationId xmlns:a16="http://schemas.microsoft.com/office/drawing/2014/main" id="{E177EAC2-6FA6-4368-B8EB-E900480720ED}"/>
                </a:ext>
              </a:extLst>
            </p:cNvPr>
            <p:cNvGrpSpPr/>
            <p:nvPr/>
          </p:nvGrpSpPr>
          <p:grpSpPr>
            <a:xfrm>
              <a:off x="925645" y="3248116"/>
              <a:ext cx="1697766" cy="1612623"/>
              <a:chOff x="4598547" y="3250367"/>
              <a:chExt cx="992785" cy="942997"/>
            </a:xfrm>
          </p:grpSpPr>
          <p:cxnSp>
            <p:nvCxnSpPr>
              <p:cNvPr id="30" name="Straight Arrow Connector 29">
                <a:extLst>
                  <a:ext uri="{FF2B5EF4-FFF2-40B4-BE49-F238E27FC236}">
                    <a16:creationId xmlns:a16="http://schemas.microsoft.com/office/drawing/2014/main" id="{4C27FFD0-0C1F-4632-852B-84B49C42E278}"/>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7BC68D0-3910-4D27-9375-8602F624D149}"/>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370857-D810-4A7A-A53D-332AA80016A4}"/>
                    </a:ext>
                  </a:extLst>
                </p:cNvPr>
                <p:cNvSpPr txBox="1"/>
                <p:nvPr/>
              </p:nvSpPr>
              <p:spPr>
                <a:xfrm>
                  <a:off x="1707039" y="4096596"/>
                  <a:ext cx="1097159"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2" name="TextBox 1">
                  <a:extLst>
                    <a:ext uri="{FF2B5EF4-FFF2-40B4-BE49-F238E27FC236}">
                      <a16:creationId xmlns:a16="http://schemas.microsoft.com/office/drawing/2014/main" id="{43370857-D810-4A7A-A53D-332AA80016A4}"/>
                    </a:ext>
                  </a:extLst>
                </p:cNvPr>
                <p:cNvSpPr txBox="1">
                  <a:spLocks noRot="1" noChangeAspect="1" noMove="1" noResize="1" noEditPoints="1" noAdjustHandles="1" noChangeArrowheads="1" noChangeShapeType="1" noTextEdit="1"/>
                </p:cNvSpPr>
                <p:nvPr/>
              </p:nvSpPr>
              <p:spPr>
                <a:xfrm>
                  <a:off x="1707039" y="4096596"/>
                  <a:ext cx="1097159"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95938-D832-433F-97EF-E50E9353B90C}"/>
                    </a:ext>
                  </a:extLst>
                </p:cNvPr>
                <p:cNvSpPr txBox="1"/>
                <p:nvPr/>
              </p:nvSpPr>
              <p:spPr>
                <a:xfrm>
                  <a:off x="379501" y="2484974"/>
                  <a:ext cx="101220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5" name="TextBox 34">
                  <a:extLst>
                    <a:ext uri="{FF2B5EF4-FFF2-40B4-BE49-F238E27FC236}">
                      <a16:creationId xmlns:a16="http://schemas.microsoft.com/office/drawing/2014/main" id="{9AB95938-D832-433F-97EF-E50E9353B90C}"/>
                    </a:ext>
                  </a:extLst>
                </p:cNvPr>
                <p:cNvSpPr txBox="1">
                  <a:spLocks noRot="1" noChangeAspect="1" noMove="1" noResize="1" noEditPoints="1" noAdjustHandles="1" noChangeArrowheads="1" noChangeShapeType="1" noTextEdit="1"/>
                </p:cNvSpPr>
                <p:nvPr/>
              </p:nvSpPr>
              <p:spPr>
                <a:xfrm>
                  <a:off x="379501" y="2484974"/>
                  <a:ext cx="1012200" cy="1015663"/>
                </a:xfrm>
                <a:prstGeom prst="rect">
                  <a:avLst/>
                </a:prstGeom>
                <a:blipFill>
                  <a:blip r:embed="rId10"/>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ABE4ABE-9E9F-41B0-8C0A-38DE7B05F3A3}"/>
                  </a:ext>
                </a:extLst>
              </p:cNvPr>
              <p:cNvSpPr txBox="1"/>
              <p:nvPr/>
            </p:nvSpPr>
            <p:spPr>
              <a:xfrm>
                <a:off x="4758612" y="3577429"/>
                <a:ext cx="7053943" cy="281487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600" b="0" i="1" smtClean="0">
                              <a:solidFill>
                                <a:srgbClr val="C00000"/>
                              </a:solidFill>
                              <a:latin typeface="Cambria Math" panose="02040503050406030204" pitchFamily="18" charset="0"/>
                              <a:ea typeface="Cambria Math" panose="02040503050406030204" pitchFamily="18" charset="0"/>
                            </a:rPr>
                          </m:ctrlPr>
                        </m:accPr>
                        <m:e>
                          <m:acc>
                            <m:accPr>
                              <m:chr m:val="⃗"/>
                              <m:ctrlPr>
                                <a:rPr lang="en-US" sz="6600" b="0" i="1" smtClean="0">
                                  <a:solidFill>
                                    <a:srgbClr val="C00000"/>
                                  </a:solidFill>
                                  <a:latin typeface="Cambria Math" panose="02040503050406030204" pitchFamily="18" charset="0"/>
                                  <a:ea typeface="Cambria Math" panose="02040503050406030204" pitchFamily="18" charset="0"/>
                                </a:rPr>
                              </m:ctrlPr>
                            </m:accPr>
                            <m:e>
                              <m:sSub>
                                <m:sSubPr>
                                  <m:ctrlPr>
                                    <a:rPr lang="en-US" sz="6600" b="0" i="1" smtClean="0">
                                      <a:solidFill>
                                        <a:srgbClr val="C00000"/>
                                      </a:solidFill>
                                      <a:latin typeface="Cambria Math" panose="02040503050406030204" pitchFamily="18" charset="0"/>
                                      <a:ea typeface="Cambria Math" panose="02040503050406030204" pitchFamily="18" charset="0"/>
                                    </a:rPr>
                                  </m:ctrlPr>
                                </m:sSubPr>
                                <m:e>
                                  <m:r>
                                    <a:rPr lang="en-US" sz="6600" i="1" smtClean="0">
                                      <a:solidFill>
                                        <a:srgbClr val="C00000"/>
                                      </a:solidFill>
                                      <a:latin typeface="Cambria Math" panose="02040503050406030204" pitchFamily="18" charset="0"/>
                                      <a:ea typeface="Cambria Math" panose="02040503050406030204" pitchFamily="18" charset="0"/>
                                    </a:rPr>
                                    <m:t>𝑒</m:t>
                                  </m:r>
                                </m:e>
                                <m:sub>
                                  <m:r>
                                    <a:rPr lang="en-US" sz="6600" b="0" i="1" smtClean="0">
                                      <a:solidFill>
                                        <a:srgbClr val="C00000"/>
                                      </a:solidFill>
                                      <a:latin typeface="Cambria Math" panose="02040503050406030204" pitchFamily="18" charset="0"/>
                                      <a:ea typeface="Cambria Math" panose="02040503050406030204" pitchFamily="18" charset="0"/>
                                    </a:rPr>
                                    <m:t>𝑡</m:t>
                                  </m:r>
                                </m:sub>
                              </m:sSub>
                            </m:e>
                          </m:acc>
                        </m:e>
                      </m:acc>
                      <m:r>
                        <a:rPr lang="en-US" sz="6600" b="0" i="1" smtClean="0">
                          <a:solidFill>
                            <a:schemeClr val="tx1"/>
                          </a:solidFill>
                          <a:latin typeface="Cambria Math" panose="02040503050406030204" pitchFamily="18" charset="0"/>
                          <a:ea typeface="Cambria Math" panose="02040503050406030204" pitchFamily="18" charset="0"/>
                        </a:rPr>
                        <m:t>=</m:t>
                      </m:r>
                      <m:acc>
                        <m:accPr>
                          <m:chr m:val="⃗"/>
                          <m:ctrlPr>
                            <a:rPr lang="en-US" sz="6600" i="1" smtClean="0">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i="1">
                                  <a:solidFill>
                                    <a:srgbClr val="002060"/>
                                  </a:solidFill>
                                  <a:latin typeface="Cambria Math" panose="02040503050406030204" pitchFamily="18" charset="0"/>
                                  <a:ea typeface="Cambria Math" panose="02040503050406030204" pitchFamily="18" charset="0"/>
                                </a:rPr>
                                <m:t>𝑡</m:t>
                              </m:r>
                            </m:sub>
                          </m:sSub>
                        </m:e>
                      </m:acc>
                      <m:r>
                        <a:rPr lang="en-US" sz="6600" b="0" i="1" smtClean="0">
                          <a:solidFill>
                            <a:schemeClr val="tx1"/>
                          </a:solidFill>
                          <a:latin typeface="Cambria Math" panose="02040503050406030204" pitchFamily="18" charset="0"/>
                          <a:ea typeface="Cambria Math" panose="02040503050406030204" pitchFamily="18" charset="0"/>
                        </a:rPr>
                        <m:t>+</m:t>
                      </m:r>
                      <m:r>
                        <m:rPr>
                          <m:nor/>
                        </m:rPr>
                        <a:rPr lang="en-US" sz="6600" b="1" dirty="0">
                          <a:latin typeface="Cambria Math" panose="02040503050406030204" pitchFamily="18" charset="0"/>
                          <a:ea typeface="Cambria Math" panose="02040503050406030204" pitchFamily="18" charset="0"/>
                        </a:rPr>
                        <m:t>½</m:t>
                      </m:r>
                      <m:r>
                        <a:rPr lang="en-US" sz="6600" b="0" i="1" dirty="0" smtClean="0">
                          <a:latin typeface="Cambria Math" panose="02040503050406030204" pitchFamily="18" charset="0"/>
                        </a:rPr>
                        <m:t> </m:t>
                      </m:r>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smtClean="0">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b="0" i="1" smtClean="0">
                                  <a:solidFill>
                                    <a:srgbClr val="002060"/>
                                  </a:solidFill>
                                  <a:latin typeface="Cambria Math" panose="02040503050406030204" pitchFamily="18" charset="0"/>
                                  <a:ea typeface="Cambria Math" panose="02040503050406030204" pitchFamily="18" charset="0"/>
                                </a:rPr>
                                <m:t>𝑥</m:t>
                              </m:r>
                            </m:sub>
                          </m:sSub>
                        </m:e>
                      </m:acc>
                    </m:oMath>
                  </m:oMathPara>
                </a14:m>
                <a:endParaRPr lang="en-US" sz="6600" dirty="0">
                  <a:solidFill>
                    <a:srgbClr val="002060"/>
                  </a:solidFill>
                  <a:latin typeface="Cambria Math" panose="02040503050406030204" pitchFamily="18" charset="0"/>
                  <a:ea typeface="Cambria Math" panose="02040503050406030204" pitchFamily="18" charset="0"/>
                </a:endParaRPr>
              </a:p>
              <a:p>
                <a:endParaRPr lang="en-US" sz="24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b="0" i="1" smtClean="0">
                                      <a:solidFill>
                                        <a:srgbClr val="C00000"/>
                                      </a:solidFill>
                                      <a:latin typeface="Cambria Math" panose="02040503050406030204" pitchFamily="18" charset="0"/>
                                      <a:ea typeface="Cambria Math" panose="02040503050406030204" pitchFamily="18" charset="0"/>
                                    </a:rPr>
                                    <m:t>𝑥</m:t>
                                  </m:r>
                                </m:sub>
                              </m:sSub>
                            </m:e>
                          </m:acc>
                        </m:e>
                      </m:acc>
                      <m:r>
                        <a:rPr lang="en-US" sz="6600" i="1">
                          <a:latin typeface="Cambria Math" panose="02040503050406030204" pitchFamily="18" charset="0"/>
                          <a:ea typeface="Cambria Math" panose="02040503050406030204" pitchFamily="18" charset="0"/>
                        </a:rPr>
                        <m:t>=</m:t>
                      </m:r>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b="0" i="1" smtClean="0">
                                  <a:solidFill>
                                    <a:srgbClr val="002060"/>
                                  </a:solidFill>
                                  <a:latin typeface="Cambria Math" panose="02040503050406030204" pitchFamily="18" charset="0"/>
                                  <a:ea typeface="Cambria Math" panose="02040503050406030204" pitchFamily="18" charset="0"/>
                                </a:rPr>
                                <m:t>𝑥</m:t>
                              </m:r>
                            </m:sub>
                          </m:sSub>
                        </m:e>
                      </m:acc>
                    </m:oMath>
                  </m:oMathPara>
                </a14:m>
                <a:endParaRPr lang="en-US" sz="6600" dirty="0">
                  <a:solidFill>
                    <a:srgbClr val="002060"/>
                  </a:solidFill>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2ABE4ABE-9E9F-41B0-8C0A-38DE7B05F3A3}"/>
                  </a:ext>
                </a:extLst>
              </p:cNvPr>
              <p:cNvSpPr txBox="1">
                <a:spLocks noRot="1" noChangeAspect="1" noMove="1" noResize="1" noEditPoints="1" noAdjustHandles="1" noChangeArrowheads="1" noChangeShapeType="1" noTextEdit="1"/>
              </p:cNvSpPr>
              <p:nvPr/>
            </p:nvSpPr>
            <p:spPr>
              <a:xfrm>
                <a:off x="4758612" y="3577429"/>
                <a:ext cx="7053943" cy="2814873"/>
              </a:xfrm>
              <a:prstGeom prst="rect">
                <a:avLst/>
              </a:prstGeom>
              <a:blipFill>
                <a:blip r:embed="rId11"/>
                <a:stretch>
                  <a:fillRect/>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3B55B10A-E87A-44B2-BEA7-70E0B0ACF0A9}"/>
              </a:ext>
            </a:extLst>
          </p:cNvPr>
          <p:cNvGrpSpPr/>
          <p:nvPr/>
        </p:nvGrpSpPr>
        <p:grpSpPr>
          <a:xfrm>
            <a:off x="483651" y="3050370"/>
            <a:ext cx="3842861" cy="4442111"/>
            <a:chOff x="-1164366" y="4231724"/>
            <a:chExt cx="2587110" cy="2990540"/>
          </a:xfrm>
        </p:grpSpPr>
        <p:grpSp>
          <p:nvGrpSpPr>
            <p:cNvPr id="36" name="Group 35">
              <a:extLst>
                <a:ext uri="{FF2B5EF4-FFF2-40B4-BE49-F238E27FC236}">
                  <a16:creationId xmlns:a16="http://schemas.microsoft.com/office/drawing/2014/main" id="{83E7B981-6C66-44CA-9A72-C6F0A4D292FB}"/>
                </a:ext>
              </a:extLst>
            </p:cNvPr>
            <p:cNvGrpSpPr/>
            <p:nvPr/>
          </p:nvGrpSpPr>
          <p:grpSpPr>
            <a:xfrm>
              <a:off x="-1164366" y="4955130"/>
              <a:ext cx="1697766" cy="1686628"/>
              <a:chOff x="4598547" y="3207092"/>
              <a:chExt cx="992785" cy="986272"/>
            </a:xfrm>
          </p:grpSpPr>
          <p:cxnSp>
            <p:nvCxnSpPr>
              <p:cNvPr id="41" name="Straight Arrow Connector 40">
                <a:extLst>
                  <a:ext uri="{FF2B5EF4-FFF2-40B4-BE49-F238E27FC236}">
                    <a16:creationId xmlns:a16="http://schemas.microsoft.com/office/drawing/2014/main" id="{822C1AF7-BBBD-47C4-9D28-75BC30CEFBEE}"/>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80C9DE1-E496-43CA-969E-5A6C160CE033}"/>
                  </a:ext>
                </a:extLst>
              </p:cNvPr>
              <p:cNvCxnSpPr>
                <a:cxnSpLocks/>
              </p:cNvCxnSpPr>
              <p:nvPr/>
            </p:nvCxnSpPr>
            <p:spPr>
              <a:xfrm flipV="1">
                <a:off x="4616034" y="3207092"/>
                <a:ext cx="496203" cy="98627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0E398B-1DBD-4A8A-8C69-F70E861995B5}"/>
                    </a:ext>
                  </a:extLst>
                </p:cNvPr>
                <p:cNvSpPr txBox="1"/>
                <p:nvPr/>
              </p:nvSpPr>
              <p:spPr>
                <a:xfrm>
                  <a:off x="325584" y="6085863"/>
                  <a:ext cx="1097160" cy="1136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37" name="TextBox 36">
                  <a:extLst>
                    <a:ext uri="{FF2B5EF4-FFF2-40B4-BE49-F238E27FC236}">
                      <a16:creationId xmlns:a16="http://schemas.microsoft.com/office/drawing/2014/main" id="{400E398B-1DBD-4A8A-8C69-F70E861995B5}"/>
                    </a:ext>
                  </a:extLst>
                </p:cNvPr>
                <p:cNvSpPr txBox="1">
                  <a:spLocks noRot="1" noChangeAspect="1" noMove="1" noResize="1" noEditPoints="1" noAdjustHandles="1" noChangeArrowheads="1" noChangeShapeType="1" noTextEdit="1"/>
                </p:cNvSpPr>
                <p:nvPr/>
              </p:nvSpPr>
              <p:spPr>
                <a:xfrm>
                  <a:off x="325584" y="6085863"/>
                  <a:ext cx="1097160" cy="1136401"/>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ADB5D95-4E78-4A50-ADB8-6E64AA4CF62C}"/>
                    </a:ext>
                  </a:extLst>
                </p:cNvPr>
                <p:cNvSpPr txBox="1"/>
                <p:nvPr/>
              </p:nvSpPr>
              <p:spPr>
                <a:xfrm>
                  <a:off x="-596400" y="4231724"/>
                  <a:ext cx="1012200" cy="11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40" name="TextBox 39">
                  <a:extLst>
                    <a:ext uri="{FF2B5EF4-FFF2-40B4-BE49-F238E27FC236}">
                      <a16:creationId xmlns:a16="http://schemas.microsoft.com/office/drawing/2014/main" id="{7ADB5D95-4E78-4A50-ADB8-6E64AA4CF62C}"/>
                    </a:ext>
                  </a:extLst>
                </p:cNvPr>
                <p:cNvSpPr txBox="1">
                  <a:spLocks noRot="1" noChangeAspect="1" noMove="1" noResize="1" noEditPoints="1" noAdjustHandles="1" noChangeArrowheads="1" noChangeShapeType="1" noTextEdit="1"/>
                </p:cNvSpPr>
                <p:nvPr/>
              </p:nvSpPr>
              <p:spPr>
                <a:xfrm>
                  <a:off x="-596400" y="4231724"/>
                  <a:ext cx="1012200" cy="1131528"/>
                </a:xfrm>
                <a:prstGeom prst="rect">
                  <a:avLst/>
                </a:prstGeom>
                <a:blipFill>
                  <a:blip r:embed="rId14"/>
                  <a:stretch>
                    <a:fillRect/>
                  </a:stretch>
                </a:blipFill>
              </p:spPr>
              <p:txBody>
                <a:bodyPr/>
                <a:lstStyle/>
                <a:p>
                  <a:r>
                    <a:rPr lang="en-CA">
                      <a:noFill/>
                    </a:rPr>
                    <a:t> </a:t>
                  </a:r>
                </a:p>
              </p:txBody>
            </p:sp>
          </mc:Fallback>
        </mc:AlternateContent>
      </p:grpSp>
      <p:pic>
        <p:nvPicPr>
          <p:cNvPr id="17" name="Picture 2">
            <a:extLst>
              <a:ext uri="{FF2B5EF4-FFF2-40B4-BE49-F238E27FC236}">
                <a16:creationId xmlns:a16="http://schemas.microsoft.com/office/drawing/2014/main" id="{7D4659CA-39EB-4D0B-8748-6AF48EEC4EC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9095" t="10139" b="5438"/>
          <a:stretch/>
        </p:blipFill>
        <p:spPr bwMode="auto">
          <a:xfrm>
            <a:off x="1048138" y="99162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ord Mustang, Car, Racing Car, Sports Car, Automobile">
            <a:extLst>
              <a:ext uri="{FF2B5EF4-FFF2-40B4-BE49-F238E27FC236}">
                <a16:creationId xmlns:a16="http://schemas.microsoft.com/office/drawing/2014/main" id="{F5E08A10-5EC8-470F-9517-6AC772FF0B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6389381" y="1418253"/>
            <a:ext cx="2026830" cy="1000682"/>
          </a:xfrm>
          <a:prstGeom prst="rect">
            <a:avLst/>
          </a:prstGeom>
          <a:noFill/>
        </p:spPr>
      </p:pic>
      <p:grpSp>
        <p:nvGrpSpPr>
          <p:cNvPr id="19" name="Group 18">
            <a:extLst>
              <a:ext uri="{FF2B5EF4-FFF2-40B4-BE49-F238E27FC236}">
                <a16:creationId xmlns:a16="http://schemas.microsoft.com/office/drawing/2014/main" id="{16C47DFC-7BBA-4ADB-86A3-46B42E5AF525}"/>
              </a:ext>
            </a:extLst>
          </p:cNvPr>
          <p:cNvGrpSpPr/>
          <p:nvPr/>
        </p:nvGrpSpPr>
        <p:grpSpPr>
          <a:xfrm>
            <a:off x="2388636" y="634481"/>
            <a:ext cx="2356391" cy="2215180"/>
            <a:chOff x="4419600" y="3276600"/>
            <a:chExt cx="3136230" cy="2948285"/>
          </a:xfrm>
        </p:grpSpPr>
        <p:grpSp>
          <p:nvGrpSpPr>
            <p:cNvPr id="20" name="Group 19">
              <a:extLst>
                <a:ext uri="{FF2B5EF4-FFF2-40B4-BE49-F238E27FC236}">
                  <a16:creationId xmlns:a16="http://schemas.microsoft.com/office/drawing/2014/main" id="{AEE48A09-8FD5-4F1F-8192-F727ED9E81ED}"/>
                </a:ext>
              </a:extLst>
            </p:cNvPr>
            <p:cNvGrpSpPr/>
            <p:nvPr/>
          </p:nvGrpSpPr>
          <p:grpSpPr>
            <a:xfrm>
              <a:off x="4811845" y="4257766"/>
              <a:ext cx="1697766" cy="1612623"/>
              <a:chOff x="4598547" y="3250367"/>
              <a:chExt cx="992785" cy="942997"/>
            </a:xfrm>
          </p:grpSpPr>
          <p:cxnSp>
            <p:nvCxnSpPr>
              <p:cNvPr id="23" name="Straight Arrow Connector 22">
                <a:extLst>
                  <a:ext uri="{FF2B5EF4-FFF2-40B4-BE49-F238E27FC236}">
                    <a16:creationId xmlns:a16="http://schemas.microsoft.com/office/drawing/2014/main" id="{221D201B-6FB2-4EEB-907C-25A74D7FD933}"/>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023A6C9-8B36-45AE-8B62-BD2A04CEF564}"/>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B6D2C6-D877-412F-B5FA-C74D79AE7214}"/>
                    </a:ext>
                  </a:extLst>
                </p:cNvPr>
                <p:cNvSpPr txBox="1"/>
                <p:nvPr/>
              </p:nvSpPr>
              <p:spPr>
                <a:xfrm>
                  <a:off x="6438900" y="5219700"/>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21" name="TextBox 20">
                  <a:extLst>
                    <a:ext uri="{FF2B5EF4-FFF2-40B4-BE49-F238E27FC236}">
                      <a16:creationId xmlns:a16="http://schemas.microsoft.com/office/drawing/2014/main" id="{35B6D2C6-D877-412F-B5FA-C74D79AE7214}"/>
                    </a:ext>
                  </a:extLst>
                </p:cNvPr>
                <p:cNvSpPr txBox="1">
                  <a:spLocks noRot="1" noChangeAspect="1" noMove="1" noResize="1" noEditPoints="1" noAdjustHandles="1" noChangeArrowheads="1" noChangeShapeType="1" noTextEdit="1"/>
                </p:cNvSpPr>
                <p:nvPr/>
              </p:nvSpPr>
              <p:spPr>
                <a:xfrm>
                  <a:off x="6438900" y="5219700"/>
                  <a:ext cx="1116930" cy="100518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409F5C0-62FC-4DD1-8D85-7469647C5B51}"/>
                    </a:ext>
                  </a:extLst>
                </p:cNvPr>
                <p:cNvSpPr txBox="1"/>
                <p:nvPr/>
              </p:nvSpPr>
              <p:spPr>
                <a:xfrm>
                  <a:off x="4419600" y="3276600"/>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22" name="TextBox 21">
                  <a:extLst>
                    <a:ext uri="{FF2B5EF4-FFF2-40B4-BE49-F238E27FC236}">
                      <a16:creationId xmlns:a16="http://schemas.microsoft.com/office/drawing/2014/main" id="{8409F5C0-62FC-4DD1-8D85-7469647C5B51}"/>
                    </a:ext>
                  </a:extLst>
                </p:cNvPr>
                <p:cNvSpPr txBox="1">
                  <a:spLocks noRot="1" noChangeAspect="1" noMove="1" noResize="1" noEditPoints="1" noAdjustHandles="1" noChangeArrowheads="1" noChangeShapeType="1" noTextEdit="1"/>
                </p:cNvSpPr>
                <p:nvPr/>
              </p:nvSpPr>
              <p:spPr>
                <a:xfrm>
                  <a:off x="4419600" y="3276600"/>
                  <a:ext cx="1035257" cy="1005185"/>
                </a:xfrm>
                <a:prstGeom prst="rect">
                  <a:avLst/>
                </a:prstGeom>
                <a:blipFill>
                  <a:blip r:embed="rId18"/>
                  <a:stretch>
                    <a:fillRect/>
                  </a:stretch>
                </a:blipFill>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D2265723-A71E-40DA-B3BC-E4E41C37CCD0}"/>
              </a:ext>
            </a:extLst>
          </p:cNvPr>
          <p:cNvGrpSpPr/>
          <p:nvPr/>
        </p:nvGrpSpPr>
        <p:grpSpPr>
          <a:xfrm>
            <a:off x="8657669" y="663162"/>
            <a:ext cx="2114808" cy="2266043"/>
            <a:chOff x="9084534" y="3324585"/>
            <a:chExt cx="2814696" cy="3015982"/>
          </a:xfrm>
        </p:grpSpPr>
        <p:grpSp>
          <p:nvGrpSpPr>
            <p:cNvPr id="26" name="Group 25">
              <a:extLst>
                <a:ext uri="{FF2B5EF4-FFF2-40B4-BE49-F238E27FC236}">
                  <a16:creationId xmlns:a16="http://schemas.microsoft.com/office/drawing/2014/main" id="{CA524AF3-C1A6-4367-AFED-729E94A0ADA5}"/>
                </a:ext>
              </a:extLst>
            </p:cNvPr>
            <p:cNvGrpSpPr/>
            <p:nvPr/>
          </p:nvGrpSpPr>
          <p:grpSpPr>
            <a:xfrm>
              <a:off x="9084534" y="4297042"/>
              <a:ext cx="1697766" cy="1582715"/>
              <a:chOff x="4598547" y="3267856"/>
              <a:chExt cx="992785" cy="925508"/>
            </a:xfrm>
          </p:grpSpPr>
          <p:cxnSp>
            <p:nvCxnSpPr>
              <p:cNvPr id="38" name="Straight Arrow Connector 37">
                <a:extLst>
                  <a:ext uri="{FF2B5EF4-FFF2-40B4-BE49-F238E27FC236}">
                    <a16:creationId xmlns:a16="http://schemas.microsoft.com/office/drawing/2014/main" id="{2D2BBE23-4157-44C1-AB99-DEE4F450C97A}"/>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5D864CB0-0730-4A4E-B3EC-21D31857F638}"/>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1760B1-F4CE-483C-98BC-5170247CA24F}"/>
                    </a:ext>
                  </a:extLst>
                </p:cNvPr>
                <p:cNvSpPr txBox="1"/>
                <p:nvPr/>
              </p:nvSpPr>
              <p:spPr>
                <a:xfrm>
                  <a:off x="10782300" y="5219700"/>
                  <a:ext cx="1116930" cy="1120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3" name="TextBox 32">
                  <a:extLst>
                    <a:ext uri="{FF2B5EF4-FFF2-40B4-BE49-F238E27FC236}">
                      <a16:creationId xmlns:a16="http://schemas.microsoft.com/office/drawing/2014/main" id="{DC1760B1-F4CE-483C-98BC-5170247CA24F}"/>
                    </a:ext>
                  </a:extLst>
                </p:cNvPr>
                <p:cNvSpPr txBox="1">
                  <a:spLocks noRot="1" noChangeAspect="1" noMove="1" noResize="1" noEditPoints="1" noAdjustHandles="1" noChangeArrowheads="1" noChangeShapeType="1" noTextEdit="1"/>
                </p:cNvSpPr>
                <p:nvPr/>
              </p:nvSpPr>
              <p:spPr>
                <a:xfrm>
                  <a:off x="10782300" y="5219700"/>
                  <a:ext cx="1116930" cy="1120867"/>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F9A387-2A3F-47D9-8F94-435A25A75580}"/>
                    </a:ext>
                  </a:extLst>
                </p:cNvPr>
                <p:cNvSpPr txBox="1"/>
                <p:nvPr/>
              </p:nvSpPr>
              <p:spPr>
                <a:xfrm>
                  <a:off x="9775058" y="3324585"/>
                  <a:ext cx="1035257" cy="1116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4" name="TextBox 33">
                  <a:extLst>
                    <a:ext uri="{FF2B5EF4-FFF2-40B4-BE49-F238E27FC236}">
                      <a16:creationId xmlns:a16="http://schemas.microsoft.com/office/drawing/2014/main" id="{59F9A387-2A3F-47D9-8F94-435A25A75580}"/>
                    </a:ext>
                  </a:extLst>
                </p:cNvPr>
                <p:cNvSpPr txBox="1">
                  <a:spLocks noRot="1" noChangeAspect="1" noMove="1" noResize="1" noEditPoints="1" noAdjustHandles="1" noChangeArrowheads="1" noChangeShapeType="1" noTextEdit="1"/>
                </p:cNvSpPr>
                <p:nvPr/>
              </p:nvSpPr>
              <p:spPr>
                <a:xfrm>
                  <a:off x="9775058" y="3324585"/>
                  <a:ext cx="1035257" cy="1116176"/>
                </a:xfrm>
                <a:prstGeom prst="rect">
                  <a:avLst/>
                </a:prstGeom>
                <a:blipFill>
                  <a:blip r:embed="rId20"/>
                  <a:stretch>
                    <a:fillRect/>
                  </a:stretch>
                </a:blipFill>
              </p:spPr>
              <p:txBody>
                <a:bodyPr/>
                <a:lstStyle/>
                <a:p>
                  <a:r>
                    <a:rPr lang="en-CA">
                      <a:noFill/>
                    </a:rPr>
                    <a:t> </a:t>
                  </a:r>
                </a:p>
              </p:txBody>
            </p:sp>
          </mc:Fallback>
        </mc:AlternateContent>
      </p:grpSp>
      <p:cxnSp>
        <p:nvCxnSpPr>
          <p:cNvPr id="6" name="Straight Connector 5">
            <a:extLst>
              <a:ext uri="{FF2B5EF4-FFF2-40B4-BE49-F238E27FC236}">
                <a16:creationId xmlns:a16="http://schemas.microsoft.com/office/drawing/2014/main" id="{70581A35-6137-4FD6-A5A8-02036584FE5F}"/>
              </a:ext>
            </a:extLst>
          </p:cNvPr>
          <p:cNvCxnSpPr/>
          <p:nvPr/>
        </p:nvCxnSpPr>
        <p:spPr>
          <a:xfrm>
            <a:off x="0" y="29484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9C98E6D2-409A-48D9-AE39-AA3B5B300398}"/>
              </a:ext>
            </a:extLst>
          </p:cNvPr>
          <p:cNvSpPr/>
          <p:nvPr/>
        </p:nvSpPr>
        <p:spPr>
          <a:xfrm>
            <a:off x="4857750" y="1423219"/>
            <a:ext cx="1314450" cy="80563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21">
            <p14:nvContentPartPr>
              <p14:cNvPr id="7" name="Ink 6">
                <a:extLst>
                  <a:ext uri="{FF2B5EF4-FFF2-40B4-BE49-F238E27FC236}">
                    <a16:creationId xmlns:a16="http://schemas.microsoft.com/office/drawing/2014/main" id="{1B97B646-A059-439B-A8B9-60A562E073FE}"/>
                  </a:ext>
                </a:extLst>
              </p14:cNvPr>
              <p14:cNvContentPartPr/>
              <p14:nvPr>
                <p:extLst>
                  <p:ext uri="{42D2F446-02D8-4167-A562-619A0277C38B}">
                    <p15:isNarration xmlns:p15="http://schemas.microsoft.com/office/powerpoint/2012/main" val="1"/>
                  </p:ext>
                </p:extLst>
              </p14:nvPr>
            </p14:nvContentPartPr>
            <p14:xfrm>
              <a:off x="3985920" y="1126800"/>
              <a:ext cx="3620880" cy="428400"/>
            </p14:xfrm>
          </p:contentPart>
        </mc:Choice>
        <mc:Fallback xmlns="">
          <p:pic>
            <p:nvPicPr>
              <p:cNvPr id="7" name="Ink 6">
                <a:extLst>
                  <a:ext uri="{FF2B5EF4-FFF2-40B4-BE49-F238E27FC236}">
                    <a16:creationId xmlns:a16="http://schemas.microsoft.com/office/drawing/2014/main" id="{1B97B646-A059-439B-A8B9-60A562E073FE}"/>
                  </a:ext>
                </a:extLst>
              </p:cNvPr>
              <p:cNvPicPr>
                <a:picLocks noGrp="1" noRot="1" noChangeAspect="1" noMove="1" noResize="1" noEditPoints="1" noAdjustHandles="1" noChangeArrowheads="1" noChangeShapeType="1"/>
              </p:cNvPicPr>
              <p:nvPr/>
            </p:nvPicPr>
            <p:blipFill>
              <a:blip r:embed="rId22"/>
              <a:stretch>
                <a:fillRect/>
              </a:stretch>
            </p:blipFill>
            <p:spPr>
              <a:xfrm>
                <a:off x="3976560" y="1117440"/>
                <a:ext cx="3639600" cy="447120"/>
              </a:xfrm>
              <a:prstGeom prst="rect">
                <a:avLst/>
              </a:prstGeom>
            </p:spPr>
          </p:pic>
        </mc:Fallback>
      </mc:AlternateContent>
    </p:spTree>
    <p:extLst>
      <p:ext uri="{BB962C8B-B14F-4D97-AF65-F5344CB8AC3E}">
        <p14:creationId xmlns:p14="http://schemas.microsoft.com/office/powerpoint/2010/main" val="4101602142"/>
      </p:ext>
    </p:extLst>
  </p:cSld>
  <p:clrMapOvr>
    <a:masterClrMapping/>
  </p:clrMapOvr>
  <mc:AlternateContent xmlns:mc="http://schemas.openxmlformats.org/markup-compatibility/2006" xmlns:p14="http://schemas.microsoft.com/office/powerpoint/2010/main">
    <mc:Choice Requires="p14">
      <p:transition spd="med" p14:dur="700" advTm="6034">
        <p:fade/>
      </p:transition>
    </mc:Choice>
    <mc:Fallback xmlns="">
      <p:transition spd="med" advTm="60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Transform (change of basis)</a:t>
            </a:r>
          </a:p>
        </p:txBody>
      </p:sp>
      <p:grpSp>
        <p:nvGrpSpPr>
          <p:cNvPr id="5" name="Group 4">
            <a:extLst>
              <a:ext uri="{FF2B5EF4-FFF2-40B4-BE49-F238E27FC236}">
                <a16:creationId xmlns:a16="http://schemas.microsoft.com/office/drawing/2014/main" id="{E4B1CEAF-24CB-4E26-B6D9-019EA9A47A03}"/>
              </a:ext>
            </a:extLst>
          </p:cNvPr>
          <p:cNvGrpSpPr/>
          <p:nvPr/>
        </p:nvGrpSpPr>
        <p:grpSpPr>
          <a:xfrm>
            <a:off x="-314132" y="2955463"/>
            <a:ext cx="3601615" cy="3902537"/>
            <a:chOff x="379501" y="2484974"/>
            <a:chExt cx="2424697" cy="2627285"/>
          </a:xfrm>
        </p:grpSpPr>
        <p:grpSp>
          <p:nvGrpSpPr>
            <p:cNvPr id="29" name="Group 28">
              <a:extLst>
                <a:ext uri="{FF2B5EF4-FFF2-40B4-BE49-F238E27FC236}">
                  <a16:creationId xmlns:a16="http://schemas.microsoft.com/office/drawing/2014/main" id="{E177EAC2-6FA6-4368-B8EB-E900480720ED}"/>
                </a:ext>
              </a:extLst>
            </p:cNvPr>
            <p:cNvGrpSpPr/>
            <p:nvPr/>
          </p:nvGrpSpPr>
          <p:grpSpPr>
            <a:xfrm>
              <a:off x="925645" y="3248116"/>
              <a:ext cx="1697766" cy="1612623"/>
              <a:chOff x="4598547" y="3250367"/>
              <a:chExt cx="992785" cy="942997"/>
            </a:xfrm>
          </p:grpSpPr>
          <p:cxnSp>
            <p:nvCxnSpPr>
              <p:cNvPr id="30" name="Straight Arrow Connector 29">
                <a:extLst>
                  <a:ext uri="{FF2B5EF4-FFF2-40B4-BE49-F238E27FC236}">
                    <a16:creationId xmlns:a16="http://schemas.microsoft.com/office/drawing/2014/main" id="{4C27FFD0-0C1F-4632-852B-84B49C42E278}"/>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7BC68D0-3910-4D27-9375-8602F624D149}"/>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370857-D810-4A7A-A53D-332AA80016A4}"/>
                    </a:ext>
                  </a:extLst>
                </p:cNvPr>
                <p:cNvSpPr txBox="1"/>
                <p:nvPr/>
              </p:nvSpPr>
              <p:spPr>
                <a:xfrm>
                  <a:off x="1707039" y="4096596"/>
                  <a:ext cx="1097159"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2" name="TextBox 1">
                  <a:extLst>
                    <a:ext uri="{FF2B5EF4-FFF2-40B4-BE49-F238E27FC236}">
                      <a16:creationId xmlns:a16="http://schemas.microsoft.com/office/drawing/2014/main" id="{43370857-D810-4A7A-A53D-332AA80016A4}"/>
                    </a:ext>
                  </a:extLst>
                </p:cNvPr>
                <p:cNvSpPr txBox="1">
                  <a:spLocks noRot="1" noChangeAspect="1" noMove="1" noResize="1" noEditPoints="1" noAdjustHandles="1" noChangeArrowheads="1" noChangeShapeType="1" noTextEdit="1"/>
                </p:cNvSpPr>
                <p:nvPr/>
              </p:nvSpPr>
              <p:spPr>
                <a:xfrm>
                  <a:off x="1707039" y="4096596"/>
                  <a:ext cx="1097159"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95938-D832-433F-97EF-E50E9353B90C}"/>
                    </a:ext>
                  </a:extLst>
                </p:cNvPr>
                <p:cNvSpPr txBox="1"/>
                <p:nvPr/>
              </p:nvSpPr>
              <p:spPr>
                <a:xfrm>
                  <a:off x="379501" y="2484974"/>
                  <a:ext cx="101220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5" name="TextBox 34">
                  <a:extLst>
                    <a:ext uri="{FF2B5EF4-FFF2-40B4-BE49-F238E27FC236}">
                      <a16:creationId xmlns:a16="http://schemas.microsoft.com/office/drawing/2014/main" id="{9AB95938-D832-433F-97EF-E50E9353B90C}"/>
                    </a:ext>
                  </a:extLst>
                </p:cNvPr>
                <p:cNvSpPr txBox="1">
                  <a:spLocks noRot="1" noChangeAspect="1" noMove="1" noResize="1" noEditPoints="1" noAdjustHandles="1" noChangeArrowheads="1" noChangeShapeType="1" noTextEdit="1"/>
                </p:cNvSpPr>
                <p:nvPr/>
              </p:nvSpPr>
              <p:spPr>
                <a:xfrm>
                  <a:off x="379501" y="2484974"/>
                  <a:ext cx="1012200" cy="1015663"/>
                </a:xfrm>
                <a:prstGeom prst="rect">
                  <a:avLst/>
                </a:prstGeom>
                <a:blipFill>
                  <a:blip r:embed="rId10"/>
                  <a:stretch>
                    <a:fillRect/>
                  </a:stretch>
                </a:blipFill>
              </p:spPr>
              <p:txBody>
                <a:bodyPr/>
                <a:lstStyle/>
                <a:p>
                  <a:r>
                    <a:rPr lang="en-CA">
                      <a:noFill/>
                    </a:rPr>
                    <a:t> </a:t>
                  </a:r>
                </a:p>
              </p:txBody>
            </p:sp>
          </mc:Fallback>
        </mc:AlternateContent>
      </p:grpSp>
      <p:grpSp>
        <p:nvGrpSpPr>
          <p:cNvPr id="32" name="Group 31">
            <a:extLst>
              <a:ext uri="{FF2B5EF4-FFF2-40B4-BE49-F238E27FC236}">
                <a16:creationId xmlns:a16="http://schemas.microsoft.com/office/drawing/2014/main" id="{3B55B10A-E87A-44B2-BEA7-70E0B0ACF0A9}"/>
              </a:ext>
            </a:extLst>
          </p:cNvPr>
          <p:cNvGrpSpPr/>
          <p:nvPr/>
        </p:nvGrpSpPr>
        <p:grpSpPr>
          <a:xfrm>
            <a:off x="483651" y="3050370"/>
            <a:ext cx="3842861" cy="4442111"/>
            <a:chOff x="-1164366" y="4231724"/>
            <a:chExt cx="2587110" cy="2990540"/>
          </a:xfrm>
        </p:grpSpPr>
        <p:grpSp>
          <p:nvGrpSpPr>
            <p:cNvPr id="36" name="Group 35">
              <a:extLst>
                <a:ext uri="{FF2B5EF4-FFF2-40B4-BE49-F238E27FC236}">
                  <a16:creationId xmlns:a16="http://schemas.microsoft.com/office/drawing/2014/main" id="{83E7B981-6C66-44CA-9A72-C6F0A4D292FB}"/>
                </a:ext>
              </a:extLst>
            </p:cNvPr>
            <p:cNvGrpSpPr/>
            <p:nvPr/>
          </p:nvGrpSpPr>
          <p:grpSpPr>
            <a:xfrm>
              <a:off x="-1164366" y="4955130"/>
              <a:ext cx="1697766" cy="1686628"/>
              <a:chOff x="4598547" y="3207092"/>
              <a:chExt cx="992785" cy="986272"/>
            </a:xfrm>
          </p:grpSpPr>
          <p:cxnSp>
            <p:nvCxnSpPr>
              <p:cNvPr id="41" name="Straight Arrow Connector 40">
                <a:extLst>
                  <a:ext uri="{FF2B5EF4-FFF2-40B4-BE49-F238E27FC236}">
                    <a16:creationId xmlns:a16="http://schemas.microsoft.com/office/drawing/2014/main" id="{822C1AF7-BBBD-47C4-9D28-75BC30CEFBEE}"/>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80C9DE1-E496-43CA-969E-5A6C160CE033}"/>
                  </a:ext>
                </a:extLst>
              </p:cNvPr>
              <p:cNvCxnSpPr>
                <a:cxnSpLocks/>
              </p:cNvCxnSpPr>
              <p:nvPr/>
            </p:nvCxnSpPr>
            <p:spPr>
              <a:xfrm flipV="1">
                <a:off x="4616034" y="3207092"/>
                <a:ext cx="496203" cy="98627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0E398B-1DBD-4A8A-8C69-F70E861995B5}"/>
                    </a:ext>
                  </a:extLst>
                </p:cNvPr>
                <p:cNvSpPr txBox="1"/>
                <p:nvPr/>
              </p:nvSpPr>
              <p:spPr>
                <a:xfrm>
                  <a:off x="325584" y="6085863"/>
                  <a:ext cx="1097160" cy="1136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37" name="TextBox 36">
                  <a:extLst>
                    <a:ext uri="{FF2B5EF4-FFF2-40B4-BE49-F238E27FC236}">
                      <a16:creationId xmlns:a16="http://schemas.microsoft.com/office/drawing/2014/main" id="{400E398B-1DBD-4A8A-8C69-F70E861995B5}"/>
                    </a:ext>
                  </a:extLst>
                </p:cNvPr>
                <p:cNvSpPr txBox="1">
                  <a:spLocks noRot="1" noChangeAspect="1" noMove="1" noResize="1" noEditPoints="1" noAdjustHandles="1" noChangeArrowheads="1" noChangeShapeType="1" noTextEdit="1"/>
                </p:cNvSpPr>
                <p:nvPr/>
              </p:nvSpPr>
              <p:spPr>
                <a:xfrm>
                  <a:off x="325584" y="6085863"/>
                  <a:ext cx="1097160" cy="1136401"/>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ADB5D95-4E78-4A50-ADB8-6E64AA4CF62C}"/>
                    </a:ext>
                  </a:extLst>
                </p:cNvPr>
                <p:cNvSpPr txBox="1"/>
                <p:nvPr/>
              </p:nvSpPr>
              <p:spPr>
                <a:xfrm>
                  <a:off x="-596400" y="4231724"/>
                  <a:ext cx="1012200" cy="11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40" name="TextBox 39">
                  <a:extLst>
                    <a:ext uri="{FF2B5EF4-FFF2-40B4-BE49-F238E27FC236}">
                      <a16:creationId xmlns:a16="http://schemas.microsoft.com/office/drawing/2014/main" id="{7ADB5D95-4E78-4A50-ADB8-6E64AA4CF62C}"/>
                    </a:ext>
                  </a:extLst>
                </p:cNvPr>
                <p:cNvSpPr txBox="1">
                  <a:spLocks noRot="1" noChangeAspect="1" noMove="1" noResize="1" noEditPoints="1" noAdjustHandles="1" noChangeArrowheads="1" noChangeShapeType="1" noTextEdit="1"/>
                </p:cNvSpPr>
                <p:nvPr/>
              </p:nvSpPr>
              <p:spPr>
                <a:xfrm>
                  <a:off x="-596400" y="4231724"/>
                  <a:ext cx="1012200" cy="1131528"/>
                </a:xfrm>
                <a:prstGeom prst="rect">
                  <a:avLst/>
                </a:prstGeom>
                <a:blipFill>
                  <a:blip r:embed="rId14"/>
                  <a:stretch>
                    <a:fillRect/>
                  </a:stretch>
                </a:blipFill>
              </p:spPr>
              <p:txBody>
                <a:bodyPr/>
                <a:lstStyle/>
                <a:p>
                  <a:r>
                    <a:rPr lang="en-CA">
                      <a:noFill/>
                    </a:rPr>
                    <a:t> </a:t>
                  </a:r>
                </a:p>
              </p:txBody>
            </p:sp>
          </mc:Fallback>
        </mc:AlternateContent>
      </p:grpSp>
      <p:pic>
        <p:nvPicPr>
          <p:cNvPr id="17" name="Picture 2">
            <a:extLst>
              <a:ext uri="{FF2B5EF4-FFF2-40B4-BE49-F238E27FC236}">
                <a16:creationId xmlns:a16="http://schemas.microsoft.com/office/drawing/2014/main" id="{7D4659CA-39EB-4D0B-8748-6AF48EEC4EC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9095" t="10139" b="5438"/>
          <a:stretch/>
        </p:blipFill>
        <p:spPr bwMode="auto">
          <a:xfrm>
            <a:off x="1048138" y="99162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ord Mustang, Car, Racing Car, Sports Car, Automobile">
            <a:extLst>
              <a:ext uri="{FF2B5EF4-FFF2-40B4-BE49-F238E27FC236}">
                <a16:creationId xmlns:a16="http://schemas.microsoft.com/office/drawing/2014/main" id="{F5E08A10-5EC8-470F-9517-6AC772FF0B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6389381" y="1418253"/>
            <a:ext cx="2026830" cy="1000682"/>
          </a:xfrm>
          <a:prstGeom prst="rect">
            <a:avLst/>
          </a:prstGeom>
          <a:noFill/>
        </p:spPr>
      </p:pic>
      <p:grpSp>
        <p:nvGrpSpPr>
          <p:cNvPr id="19" name="Group 18">
            <a:extLst>
              <a:ext uri="{FF2B5EF4-FFF2-40B4-BE49-F238E27FC236}">
                <a16:creationId xmlns:a16="http://schemas.microsoft.com/office/drawing/2014/main" id="{16C47DFC-7BBA-4ADB-86A3-46B42E5AF525}"/>
              </a:ext>
            </a:extLst>
          </p:cNvPr>
          <p:cNvGrpSpPr/>
          <p:nvPr/>
        </p:nvGrpSpPr>
        <p:grpSpPr>
          <a:xfrm>
            <a:off x="2388636" y="634481"/>
            <a:ext cx="2356391" cy="2215180"/>
            <a:chOff x="4419600" y="3276600"/>
            <a:chExt cx="3136230" cy="2948285"/>
          </a:xfrm>
        </p:grpSpPr>
        <p:grpSp>
          <p:nvGrpSpPr>
            <p:cNvPr id="20" name="Group 19">
              <a:extLst>
                <a:ext uri="{FF2B5EF4-FFF2-40B4-BE49-F238E27FC236}">
                  <a16:creationId xmlns:a16="http://schemas.microsoft.com/office/drawing/2014/main" id="{AEE48A09-8FD5-4F1F-8192-F727ED9E81ED}"/>
                </a:ext>
              </a:extLst>
            </p:cNvPr>
            <p:cNvGrpSpPr/>
            <p:nvPr/>
          </p:nvGrpSpPr>
          <p:grpSpPr>
            <a:xfrm>
              <a:off x="4811845" y="4257766"/>
              <a:ext cx="1697766" cy="1612623"/>
              <a:chOff x="4598547" y="3250367"/>
              <a:chExt cx="992785" cy="942997"/>
            </a:xfrm>
          </p:grpSpPr>
          <p:cxnSp>
            <p:nvCxnSpPr>
              <p:cNvPr id="23" name="Straight Arrow Connector 22">
                <a:extLst>
                  <a:ext uri="{FF2B5EF4-FFF2-40B4-BE49-F238E27FC236}">
                    <a16:creationId xmlns:a16="http://schemas.microsoft.com/office/drawing/2014/main" id="{221D201B-6FB2-4EEB-907C-25A74D7FD933}"/>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023A6C9-8B36-45AE-8B62-BD2A04CEF564}"/>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B6D2C6-D877-412F-B5FA-C74D79AE7214}"/>
                    </a:ext>
                  </a:extLst>
                </p:cNvPr>
                <p:cNvSpPr txBox="1"/>
                <p:nvPr/>
              </p:nvSpPr>
              <p:spPr>
                <a:xfrm>
                  <a:off x="6438900" y="5219700"/>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21" name="TextBox 20">
                  <a:extLst>
                    <a:ext uri="{FF2B5EF4-FFF2-40B4-BE49-F238E27FC236}">
                      <a16:creationId xmlns:a16="http://schemas.microsoft.com/office/drawing/2014/main" id="{35B6D2C6-D877-412F-B5FA-C74D79AE7214}"/>
                    </a:ext>
                  </a:extLst>
                </p:cNvPr>
                <p:cNvSpPr txBox="1">
                  <a:spLocks noRot="1" noChangeAspect="1" noMove="1" noResize="1" noEditPoints="1" noAdjustHandles="1" noChangeArrowheads="1" noChangeShapeType="1" noTextEdit="1"/>
                </p:cNvSpPr>
                <p:nvPr/>
              </p:nvSpPr>
              <p:spPr>
                <a:xfrm>
                  <a:off x="6438900" y="5219700"/>
                  <a:ext cx="1116930" cy="100518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409F5C0-62FC-4DD1-8D85-7469647C5B51}"/>
                    </a:ext>
                  </a:extLst>
                </p:cNvPr>
                <p:cNvSpPr txBox="1"/>
                <p:nvPr/>
              </p:nvSpPr>
              <p:spPr>
                <a:xfrm>
                  <a:off x="4419600" y="3276600"/>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22" name="TextBox 21">
                  <a:extLst>
                    <a:ext uri="{FF2B5EF4-FFF2-40B4-BE49-F238E27FC236}">
                      <a16:creationId xmlns:a16="http://schemas.microsoft.com/office/drawing/2014/main" id="{8409F5C0-62FC-4DD1-8D85-7469647C5B51}"/>
                    </a:ext>
                  </a:extLst>
                </p:cNvPr>
                <p:cNvSpPr txBox="1">
                  <a:spLocks noRot="1" noChangeAspect="1" noMove="1" noResize="1" noEditPoints="1" noAdjustHandles="1" noChangeArrowheads="1" noChangeShapeType="1" noTextEdit="1"/>
                </p:cNvSpPr>
                <p:nvPr/>
              </p:nvSpPr>
              <p:spPr>
                <a:xfrm>
                  <a:off x="4419600" y="3276600"/>
                  <a:ext cx="1035257" cy="1005185"/>
                </a:xfrm>
                <a:prstGeom prst="rect">
                  <a:avLst/>
                </a:prstGeom>
                <a:blipFill>
                  <a:blip r:embed="rId18"/>
                  <a:stretch>
                    <a:fillRect/>
                  </a:stretch>
                </a:blipFill>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D2265723-A71E-40DA-B3BC-E4E41C37CCD0}"/>
              </a:ext>
            </a:extLst>
          </p:cNvPr>
          <p:cNvGrpSpPr/>
          <p:nvPr/>
        </p:nvGrpSpPr>
        <p:grpSpPr>
          <a:xfrm>
            <a:off x="8657669" y="663162"/>
            <a:ext cx="2114808" cy="2266043"/>
            <a:chOff x="9084534" y="3324585"/>
            <a:chExt cx="2814696" cy="3015982"/>
          </a:xfrm>
        </p:grpSpPr>
        <p:grpSp>
          <p:nvGrpSpPr>
            <p:cNvPr id="26" name="Group 25">
              <a:extLst>
                <a:ext uri="{FF2B5EF4-FFF2-40B4-BE49-F238E27FC236}">
                  <a16:creationId xmlns:a16="http://schemas.microsoft.com/office/drawing/2014/main" id="{CA524AF3-C1A6-4367-AFED-729E94A0ADA5}"/>
                </a:ext>
              </a:extLst>
            </p:cNvPr>
            <p:cNvGrpSpPr/>
            <p:nvPr/>
          </p:nvGrpSpPr>
          <p:grpSpPr>
            <a:xfrm>
              <a:off x="9084534" y="4297042"/>
              <a:ext cx="1697766" cy="1582715"/>
              <a:chOff x="4598547" y="3267856"/>
              <a:chExt cx="992785" cy="925508"/>
            </a:xfrm>
          </p:grpSpPr>
          <p:cxnSp>
            <p:nvCxnSpPr>
              <p:cNvPr id="38" name="Straight Arrow Connector 37">
                <a:extLst>
                  <a:ext uri="{FF2B5EF4-FFF2-40B4-BE49-F238E27FC236}">
                    <a16:creationId xmlns:a16="http://schemas.microsoft.com/office/drawing/2014/main" id="{2D2BBE23-4157-44C1-AB99-DEE4F450C97A}"/>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5D864CB0-0730-4A4E-B3EC-21D31857F638}"/>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1760B1-F4CE-483C-98BC-5170247CA24F}"/>
                    </a:ext>
                  </a:extLst>
                </p:cNvPr>
                <p:cNvSpPr txBox="1"/>
                <p:nvPr/>
              </p:nvSpPr>
              <p:spPr>
                <a:xfrm>
                  <a:off x="10782300" y="5219700"/>
                  <a:ext cx="1116930" cy="1120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3" name="TextBox 32">
                  <a:extLst>
                    <a:ext uri="{FF2B5EF4-FFF2-40B4-BE49-F238E27FC236}">
                      <a16:creationId xmlns:a16="http://schemas.microsoft.com/office/drawing/2014/main" id="{DC1760B1-F4CE-483C-98BC-5170247CA24F}"/>
                    </a:ext>
                  </a:extLst>
                </p:cNvPr>
                <p:cNvSpPr txBox="1">
                  <a:spLocks noRot="1" noChangeAspect="1" noMove="1" noResize="1" noEditPoints="1" noAdjustHandles="1" noChangeArrowheads="1" noChangeShapeType="1" noTextEdit="1"/>
                </p:cNvSpPr>
                <p:nvPr/>
              </p:nvSpPr>
              <p:spPr>
                <a:xfrm>
                  <a:off x="10782300" y="5219700"/>
                  <a:ext cx="1116930" cy="1120867"/>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F9A387-2A3F-47D9-8F94-435A25A75580}"/>
                    </a:ext>
                  </a:extLst>
                </p:cNvPr>
                <p:cNvSpPr txBox="1"/>
                <p:nvPr/>
              </p:nvSpPr>
              <p:spPr>
                <a:xfrm>
                  <a:off x="9775058" y="3324585"/>
                  <a:ext cx="1035257" cy="1116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4" name="TextBox 33">
                  <a:extLst>
                    <a:ext uri="{FF2B5EF4-FFF2-40B4-BE49-F238E27FC236}">
                      <a16:creationId xmlns:a16="http://schemas.microsoft.com/office/drawing/2014/main" id="{59F9A387-2A3F-47D9-8F94-435A25A75580}"/>
                    </a:ext>
                  </a:extLst>
                </p:cNvPr>
                <p:cNvSpPr txBox="1">
                  <a:spLocks noRot="1" noChangeAspect="1" noMove="1" noResize="1" noEditPoints="1" noAdjustHandles="1" noChangeArrowheads="1" noChangeShapeType="1" noTextEdit="1"/>
                </p:cNvSpPr>
                <p:nvPr/>
              </p:nvSpPr>
              <p:spPr>
                <a:xfrm>
                  <a:off x="9775058" y="3324585"/>
                  <a:ext cx="1035257" cy="1116176"/>
                </a:xfrm>
                <a:prstGeom prst="rect">
                  <a:avLst/>
                </a:prstGeom>
                <a:blipFill>
                  <a:blip r:embed="rId20"/>
                  <a:stretch>
                    <a:fillRect/>
                  </a:stretch>
                </a:blipFill>
              </p:spPr>
              <p:txBody>
                <a:bodyPr/>
                <a:lstStyle/>
                <a:p>
                  <a:r>
                    <a:rPr lang="en-CA">
                      <a:noFill/>
                    </a:rPr>
                    <a:t> </a:t>
                  </a:r>
                </a:p>
              </p:txBody>
            </p:sp>
          </mc:Fallback>
        </mc:AlternateContent>
      </p:grpSp>
      <p:cxnSp>
        <p:nvCxnSpPr>
          <p:cNvPr id="6" name="Straight Connector 5">
            <a:extLst>
              <a:ext uri="{FF2B5EF4-FFF2-40B4-BE49-F238E27FC236}">
                <a16:creationId xmlns:a16="http://schemas.microsoft.com/office/drawing/2014/main" id="{70581A35-6137-4FD6-A5A8-02036584FE5F}"/>
              </a:ext>
            </a:extLst>
          </p:cNvPr>
          <p:cNvCxnSpPr/>
          <p:nvPr/>
        </p:nvCxnSpPr>
        <p:spPr>
          <a:xfrm>
            <a:off x="0" y="29484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9C98E6D2-409A-48D9-AE39-AA3B5B300398}"/>
              </a:ext>
            </a:extLst>
          </p:cNvPr>
          <p:cNvSpPr/>
          <p:nvPr/>
        </p:nvSpPr>
        <p:spPr>
          <a:xfrm>
            <a:off x="4857750" y="1423219"/>
            <a:ext cx="1314450" cy="80563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37869334"/>
      </p:ext>
    </p:extLst>
  </p:cSld>
  <p:clrMapOvr>
    <a:masterClrMapping/>
  </p:clrMapOvr>
  <mc:AlternateContent xmlns:mc="http://schemas.openxmlformats.org/markup-compatibility/2006" xmlns:p14="http://schemas.microsoft.com/office/powerpoint/2010/main">
    <mc:Choice Requires="p14">
      <p:transition spd="med" p14:dur="700" advTm="2575">
        <p:fade/>
      </p:transition>
    </mc:Choice>
    <mc:Fallback xmlns="">
      <p:transition spd="med" advTm="2575">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Transform (change of basis)</a:t>
            </a:r>
          </a:p>
        </p:txBody>
      </p:sp>
      <p:grpSp>
        <p:nvGrpSpPr>
          <p:cNvPr id="5" name="Group 4">
            <a:extLst>
              <a:ext uri="{FF2B5EF4-FFF2-40B4-BE49-F238E27FC236}">
                <a16:creationId xmlns:a16="http://schemas.microsoft.com/office/drawing/2014/main" id="{E4B1CEAF-24CB-4E26-B6D9-019EA9A47A03}"/>
              </a:ext>
            </a:extLst>
          </p:cNvPr>
          <p:cNvGrpSpPr/>
          <p:nvPr/>
        </p:nvGrpSpPr>
        <p:grpSpPr>
          <a:xfrm>
            <a:off x="-314132" y="2955463"/>
            <a:ext cx="3601615" cy="3902537"/>
            <a:chOff x="379501" y="2484974"/>
            <a:chExt cx="2424697" cy="2627285"/>
          </a:xfrm>
        </p:grpSpPr>
        <p:grpSp>
          <p:nvGrpSpPr>
            <p:cNvPr id="29" name="Group 28">
              <a:extLst>
                <a:ext uri="{FF2B5EF4-FFF2-40B4-BE49-F238E27FC236}">
                  <a16:creationId xmlns:a16="http://schemas.microsoft.com/office/drawing/2014/main" id="{E177EAC2-6FA6-4368-B8EB-E900480720ED}"/>
                </a:ext>
              </a:extLst>
            </p:cNvPr>
            <p:cNvGrpSpPr/>
            <p:nvPr/>
          </p:nvGrpSpPr>
          <p:grpSpPr>
            <a:xfrm>
              <a:off x="925645" y="3248116"/>
              <a:ext cx="1697766" cy="1612623"/>
              <a:chOff x="4598547" y="3250367"/>
              <a:chExt cx="992785" cy="942997"/>
            </a:xfrm>
          </p:grpSpPr>
          <p:cxnSp>
            <p:nvCxnSpPr>
              <p:cNvPr id="30" name="Straight Arrow Connector 29">
                <a:extLst>
                  <a:ext uri="{FF2B5EF4-FFF2-40B4-BE49-F238E27FC236}">
                    <a16:creationId xmlns:a16="http://schemas.microsoft.com/office/drawing/2014/main" id="{4C27FFD0-0C1F-4632-852B-84B49C42E278}"/>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7BC68D0-3910-4D27-9375-8602F624D149}"/>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370857-D810-4A7A-A53D-332AA80016A4}"/>
                    </a:ext>
                  </a:extLst>
                </p:cNvPr>
                <p:cNvSpPr txBox="1"/>
                <p:nvPr/>
              </p:nvSpPr>
              <p:spPr>
                <a:xfrm>
                  <a:off x="1707039" y="4096596"/>
                  <a:ext cx="1097159"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2" name="TextBox 1">
                  <a:extLst>
                    <a:ext uri="{FF2B5EF4-FFF2-40B4-BE49-F238E27FC236}">
                      <a16:creationId xmlns:a16="http://schemas.microsoft.com/office/drawing/2014/main" id="{43370857-D810-4A7A-A53D-332AA80016A4}"/>
                    </a:ext>
                  </a:extLst>
                </p:cNvPr>
                <p:cNvSpPr txBox="1">
                  <a:spLocks noRot="1" noChangeAspect="1" noMove="1" noResize="1" noEditPoints="1" noAdjustHandles="1" noChangeArrowheads="1" noChangeShapeType="1" noTextEdit="1"/>
                </p:cNvSpPr>
                <p:nvPr/>
              </p:nvSpPr>
              <p:spPr>
                <a:xfrm>
                  <a:off x="1707039" y="4096596"/>
                  <a:ext cx="1097159"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95938-D832-433F-97EF-E50E9353B90C}"/>
                    </a:ext>
                  </a:extLst>
                </p:cNvPr>
                <p:cNvSpPr txBox="1"/>
                <p:nvPr/>
              </p:nvSpPr>
              <p:spPr>
                <a:xfrm>
                  <a:off x="379501" y="2484974"/>
                  <a:ext cx="101220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5" name="TextBox 34">
                  <a:extLst>
                    <a:ext uri="{FF2B5EF4-FFF2-40B4-BE49-F238E27FC236}">
                      <a16:creationId xmlns:a16="http://schemas.microsoft.com/office/drawing/2014/main" id="{9AB95938-D832-433F-97EF-E50E9353B90C}"/>
                    </a:ext>
                  </a:extLst>
                </p:cNvPr>
                <p:cNvSpPr txBox="1">
                  <a:spLocks noRot="1" noChangeAspect="1" noMove="1" noResize="1" noEditPoints="1" noAdjustHandles="1" noChangeArrowheads="1" noChangeShapeType="1" noTextEdit="1"/>
                </p:cNvSpPr>
                <p:nvPr/>
              </p:nvSpPr>
              <p:spPr>
                <a:xfrm>
                  <a:off x="379501" y="2484974"/>
                  <a:ext cx="1012200" cy="1015663"/>
                </a:xfrm>
                <a:prstGeom prst="rect">
                  <a:avLst/>
                </a:prstGeom>
                <a:blipFill>
                  <a:blip r:embed="rId10"/>
                  <a:stretch>
                    <a:fillRect/>
                  </a:stretch>
                </a:blipFill>
              </p:spPr>
              <p:txBody>
                <a:bodyPr/>
                <a:lstStyle/>
                <a:p>
                  <a:r>
                    <a:rPr lang="en-CA">
                      <a:noFill/>
                    </a:rPr>
                    <a:t> </a:t>
                  </a:r>
                </a:p>
              </p:txBody>
            </p:sp>
          </mc:Fallback>
        </mc:AlternateContent>
      </p:grpSp>
      <p:grpSp>
        <p:nvGrpSpPr>
          <p:cNvPr id="32" name="Group 31">
            <a:extLst>
              <a:ext uri="{FF2B5EF4-FFF2-40B4-BE49-F238E27FC236}">
                <a16:creationId xmlns:a16="http://schemas.microsoft.com/office/drawing/2014/main" id="{3B55B10A-E87A-44B2-BEA7-70E0B0ACF0A9}"/>
              </a:ext>
            </a:extLst>
          </p:cNvPr>
          <p:cNvGrpSpPr/>
          <p:nvPr/>
        </p:nvGrpSpPr>
        <p:grpSpPr>
          <a:xfrm>
            <a:off x="483651" y="3050370"/>
            <a:ext cx="3842861" cy="4442111"/>
            <a:chOff x="-1164366" y="4231724"/>
            <a:chExt cx="2587110" cy="2990540"/>
          </a:xfrm>
        </p:grpSpPr>
        <p:grpSp>
          <p:nvGrpSpPr>
            <p:cNvPr id="36" name="Group 35">
              <a:extLst>
                <a:ext uri="{FF2B5EF4-FFF2-40B4-BE49-F238E27FC236}">
                  <a16:creationId xmlns:a16="http://schemas.microsoft.com/office/drawing/2014/main" id="{83E7B981-6C66-44CA-9A72-C6F0A4D292FB}"/>
                </a:ext>
              </a:extLst>
            </p:cNvPr>
            <p:cNvGrpSpPr/>
            <p:nvPr/>
          </p:nvGrpSpPr>
          <p:grpSpPr>
            <a:xfrm>
              <a:off x="-1164366" y="4955130"/>
              <a:ext cx="1697766" cy="1686628"/>
              <a:chOff x="4598547" y="3207092"/>
              <a:chExt cx="992785" cy="986272"/>
            </a:xfrm>
          </p:grpSpPr>
          <p:cxnSp>
            <p:nvCxnSpPr>
              <p:cNvPr id="41" name="Straight Arrow Connector 40">
                <a:extLst>
                  <a:ext uri="{FF2B5EF4-FFF2-40B4-BE49-F238E27FC236}">
                    <a16:creationId xmlns:a16="http://schemas.microsoft.com/office/drawing/2014/main" id="{822C1AF7-BBBD-47C4-9D28-75BC30CEFBEE}"/>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80C9DE1-E496-43CA-969E-5A6C160CE033}"/>
                  </a:ext>
                </a:extLst>
              </p:cNvPr>
              <p:cNvCxnSpPr>
                <a:cxnSpLocks/>
              </p:cNvCxnSpPr>
              <p:nvPr/>
            </p:nvCxnSpPr>
            <p:spPr>
              <a:xfrm flipV="1">
                <a:off x="4616034" y="3207092"/>
                <a:ext cx="496203" cy="98627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0E398B-1DBD-4A8A-8C69-F70E861995B5}"/>
                    </a:ext>
                  </a:extLst>
                </p:cNvPr>
                <p:cNvSpPr txBox="1"/>
                <p:nvPr/>
              </p:nvSpPr>
              <p:spPr>
                <a:xfrm>
                  <a:off x="325584" y="6085863"/>
                  <a:ext cx="1097160" cy="1136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37" name="TextBox 36">
                  <a:extLst>
                    <a:ext uri="{FF2B5EF4-FFF2-40B4-BE49-F238E27FC236}">
                      <a16:creationId xmlns:a16="http://schemas.microsoft.com/office/drawing/2014/main" id="{400E398B-1DBD-4A8A-8C69-F70E861995B5}"/>
                    </a:ext>
                  </a:extLst>
                </p:cNvPr>
                <p:cNvSpPr txBox="1">
                  <a:spLocks noRot="1" noChangeAspect="1" noMove="1" noResize="1" noEditPoints="1" noAdjustHandles="1" noChangeArrowheads="1" noChangeShapeType="1" noTextEdit="1"/>
                </p:cNvSpPr>
                <p:nvPr/>
              </p:nvSpPr>
              <p:spPr>
                <a:xfrm>
                  <a:off x="325584" y="6085863"/>
                  <a:ext cx="1097160" cy="1136401"/>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ADB5D95-4E78-4A50-ADB8-6E64AA4CF62C}"/>
                    </a:ext>
                  </a:extLst>
                </p:cNvPr>
                <p:cNvSpPr txBox="1"/>
                <p:nvPr/>
              </p:nvSpPr>
              <p:spPr>
                <a:xfrm>
                  <a:off x="-596400" y="4231724"/>
                  <a:ext cx="1012200" cy="11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40" name="TextBox 39">
                  <a:extLst>
                    <a:ext uri="{FF2B5EF4-FFF2-40B4-BE49-F238E27FC236}">
                      <a16:creationId xmlns:a16="http://schemas.microsoft.com/office/drawing/2014/main" id="{7ADB5D95-4E78-4A50-ADB8-6E64AA4CF62C}"/>
                    </a:ext>
                  </a:extLst>
                </p:cNvPr>
                <p:cNvSpPr txBox="1">
                  <a:spLocks noRot="1" noChangeAspect="1" noMove="1" noResize="1" noEditPoints="1" noAdjustHandles="1" noChangeArrowheads="1" noChangeShapeType="1" noTextEdit="1"/>
                </p:cNvSpPr>
                <p:nvPr/>
              </p:nvSpPr>
              <p:spPr>
                <a:xfrm>
                  <a:off x="-596400" y="4231724"/>
                  <a:ext cx="1012200" cy="1131528"/>
                </a:xfrm>
                <a:prstGeom prst="rect">
                  <a:avLst/>
                </a:prstGeom>
                <a:blipFill>
                  <a:blip r:embed="rId14"/>
                  <a:stretch>
                    <a:fillRect/>
                  </a:stretch>
                </a:blipFill>
              </p:spPr>
              <p:txBody>
                <a:bodyPr/>
                <a:lstStyle/>
                <a:p>
                  <a:r>
                    <a:rPr lang="en-CA">
                      <a:noFill/>
                    </a:rPr>
                    <a:t> </a:t>
                  </a:r>
                </a:p>
              </p:txBody>
            </p:sp>
          </mc:Fallback>
        </mc:AlternateContent>
      </p:grpSp>
      <p:pic>
        <p:nvPicPr>
          <p:cNvPr id="17" name="Picture 2">
            <a:extLst>
              <a:ext uri="{FF2B5EF4-FFF2-40B4-BE49-F238E27FC236}">
                <a16:creationId xmlns:a16="http://schemas.microsoft.com/office/drawing/2014/main" id="{7D4659CA-39EB-4D0B-8748-6AF48EEC4EC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9095" t="10139" b="5438"/>
          <a:stretch/>
        </p:blipFill>
        <p:spPr bwMode="auto">
          <a:xfrm>
            <a:off x="1048138" y="99162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ord Mustang, Car, Racing Car, Sports Car, Automobile">
            <a:extLst>
              <a:ext uri="{FF2B5EF4-FFF2-40B4-BE49-F238E27FC236}">
                <a16:creationId xmlns:a16="http://schemas.microsoft.com/office/drawing/2014/main" id="{F5E08A10-5EC8-470F-9517-6AC772FF0B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6389381" y="1418253"/>
            <a:ext cx="2026830" cy="1000682"/>
          </a:xfrm>
          <a:prstGeom prst="rect">
            <a:avLst/>
          </a:prstGeom>
          <a:noFill/>
        </p:spPr>
      </p:pic>
      <p:grpSp>
        <p:nvGrpSpPr>
          <p:cNvPr id="19" name="Group 18">
            <a:extLst>
              <a:ext uri="{FF2B5EF4-FFF2-40B4-BE49-F238E27FC236}">
                <a16:creationId xmlns:a16="http://schemas.microsoft.com/office/drawing/2014/main" id="{16C47DFC-7BBA-4ADB-86A3-46B42E5AF525}"/>
              </a:ext>
            </a:extLst>
          </p:cNvPr>
          <p:cNvGrpSpPr/>
          <p:nvPr/>
        </p:nvGrpSpPr>
        <p:grpSpPr>
          <a:xfrm>
            <a:off x="2388636" y="634481"/>
            <a:ext cx="2356391" cy="2215180"/>
            <a:chOff x="4419600" y="3276600"/>
            <a:chExt cx="3136230" cy="2948285"/>
          </a:xfrm>
        </p:grpSpPr>
        <p:grpSp>
          <p:nvGrpSpPr>
            <p:cNvPr id="20" name="Group 19">
              <a:extLst>
                <a:ext uri="{FF2B5EF4-FFF2-40B4-BE49-F238E27FC236}">
                  <a16:creationId xmlns:a16="http://schemas.microsoft.com/office/drawing/2014/main" id="{AEE48A09-8FD5-4F1F-8192-F727ED9E81ED}"/>
                </a:ext>
              </a:extLst>
            </p:cNvPr>
            <p:cNvGrpSpPr/>
            <p:nvPr/>
          </p:nvGrpSpPr>
          <p:grpSpPr>
            <a:xfrm>
              <a:off x="4811845" y="4257766"/>
              <a:ext cx="1697766" cy="1612623"/>
              <a:chOff x="4598547" y="3250367"/>
              <a:chExt cx="992785" cy="942997"/>
            </a:xfrm>
          </p:grpSpPr>
          <p:cxnSp>
            <p:nvCxnSpPr>
              <p:cNvPr id="23" name="Straight Arrow Connector 22">
                <a:extLst>
                  <a:ext uri="{FF2B5EF4-FFF2-40B4-BE49-F238E27FC236}">
                    <a16:creationId xmlns:a16="http://schemas.microsoft.com/office/drawing/2014/main" id="{221D201B-6FB2-4EEB-907C-25A74D7FD933}"/>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023A6C9-8B36-45AE-8B62-BD2A04CEF564}"/>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B6D2C6-D877-412F-B5FA-C74D79AE7214}"/>
                    </a:ext>
                  </a:extLst>
                </p:cNvPr>
                <p:cNvSpPr txBox="1"/>
                <p:nvPr/>
              </p:nvSpPr>
              <p:spPr>
                <a:xfrm>
                  <a:off x="6438900" y="5219700"/>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21" name="TextBox 20">
                  <a:extLst>
                    <a:ext uri="{FF2B5EF4-FFF2-40B4-BE49-F238E27FC236}">
                      <a16:creationId xmlns:a16="http://schemas.microsoft.com/office/drawing/2014/main" id="{35B6D2C6-D877-412F-B5FA-C74D79AE7214}"/>
                    </a:ext>
                  </a:extLst>
                </p:cNvPr>
                <p:cNvSpPr txBox="1">
                  <a:spLocks noRot="1" noChangeAspect="1" noMove="1" noResize="1" noEditPoints="1" noAdjustHandles="1" noChangeArrowheads="1" noChangeShapeType="1" noTextEdit="1"/>
                </p:cNvSpPr>
                <p:nvPr/>
              </p:nvSpPr>
              <p:spPr>
                <a:xfrm>
                  <a:off x="6438900" y="5219700"/>
                  <a:ext cx="1116930" cy="100518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409F5C0-62FC-4DD1-8D85-7469647C5B51}"/>
                    </a:ext>
                  </a:extLst>
                </p:cNvPr>
                <p:cNvSpPr txBox="1"/>
                <p:nvPr/>
              </p:nvSpPr>
              <p:spPr>
                <a:xfrm>
                  <a:off x="4419600" y="3276600"/>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22" name="TextBox 21">
                  <a:extLst>
                    <a:ext uri="{FF2B5EF4-FFF2-40B4-BE49-F238E27FC236}">
                      <a16:creationId xmlns:a16="http://schemas.microsoft.com/office/drawing/2014/main" id="{8409F5C0-62FC-4DD1-8D85-7469647C5B51}"/>
                    </a:ext>
                  </a:extLst>
                </p:cNvPr>
                <p:cNvSpPr txBox="1">
                  <a:spLocks noRot="1" noChangeAspect="1" noMove="1" noResize="1" noEditPoints="1" noAdjustHandles="1" noChangeArrowheads="1" noChangeShapeType="1" noTextEdit="1"/>
                </p:cNvSpPr>
                <p:nvPr/>
              </p:nvSpPr>
              <p:spPr>
                <a:xfrm>
                  <a:off x="4419600" y="3276600"/>
                  <a:ext cx="1035257" cy="1005185"/>
                </a:xfrm>
                <a:prstGeom prst="rect">
                  <a:avLst/>
                </a:prstGeom>
                <a:blipFill>
                  <a:blip r:embed="rId18"/>
                  <a:stretch>
                    <a:fillRect/>
                  </a:stretch>
                </a:blipFill>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D2265723-A71E-40DA-B3BC-E4E41C37CCD0}"/>
              </a:ext>
            </a:extLst>
          </p:cNvPr>
          <p:cNvGrpSpPr/>
          <p:nvPr/>
        </p:nvGrpSpPr>
        <p:grpSpPr>
          <a:xfrm>
            <a:off x="8657669" y="663162"/>
            <a:ext cx="2114808" cy="2266043"/>
            <a:chOff x="9084534" y="3324585"/>
            <a:chExt cx="2814696" cy="3015982"/>
          </a:xfrm>
        </p:grpSpPr>
        <p:grpSp>
          <p:nvGrpSpPr>
            <p:cNvPr id="26" name="Group 25">
              <a:extLst>
                <a:ext uri="{FF2B5EF4-FFF2-40B4-BE49-F238E27FC236}">
                  <a16:creationId xmlns:a16="http://schemas.microsoft.com/office/drawing/2014/main" id="{CA524AF3-C1A6-4367-AFED-729E94A0ADA5}"/>
                </a:ext>
              </a:extLst>
            </p:cNvPr>
            <p:cNvGrpSpPr/>
            <p:nvPr/>
          </p:nvGrpSpPr>
          <p:grpSpPr>
            <a:xfrm>
              <a:off x="9084534" y="4297042"/>
              <a:ext cx="1697766" cy="1582715"/>
              <a:chOff x="4598547" y="3267856"/>
              <a:chExt cx="992785" cy="925508"/>
            </a:xfrm>
          </p:grpSpPr>
          <p:cxnSp>
            <p:nvCxnSpPr>
              <p:cNvPr id="38" name="Straight Arrow Connector 37">
                <a:extLst>
                  <a:ext uri="{FF2B5EF4-FFF2-40B4-BE49-F238E27FC236}">
                    <a16:creationId xmlns:a16="http://schemas.microsoft.com/office/drawing/2014/main" id="{2D2BBE23-4157-44C1-AB99-DEE4F450C97A}"/>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5D864CB0-0730-4A4E-B3EC-21D31857F638}"/>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1760B1-F4CE-483C-98BC-5170247CA24F}"/>
                    </a:ext>
                  </a:extLst>
                </p:cNvPr>
                <p:cNvSpPr txBox="1"/>
                <p:nvPr/>
              </p:nvSpPr>
              <p:spPr>
                <a:xfrm>
                  <a:off x="10782300" y="5219700"/>
                  <a:ext cx="1116930" cy="1120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3" name="TextBox 32">
                  <a:extLst>
                    <a:ext uri="{FF2B5EF4-FFF2-40B4-BE49-F238E27FC236}">
                      <a16:creationId xmlns:a16="http://schemas.microsoft.com/office/drawing/2014/main" id="{DC1760B1-F4CE-483C-98BC-5170247CA24F}"/>
                    </a:ext>
                  </a:extLst>
                </p:cNvPr>
                <p:cNvSpPr txBox="1">
                  <a:spLocks noRot="1" noChangeAspect="1" noMove="1" noResize="1" noEditPoints="1" noAdjustHandles="1" noChangeArrowheads="1" noChangeShapeType="1" noTextEdit="1"/>
                </p:cNvSpPr>
                <p:nvPr/>
              </p:nvSpPr>
              <p:spPr>
                <a:xfrm>
                  <a:off x="10782300" y="5219700"/>
                  <a:ext cx="1116930" cy="1120867"/>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F9A387-2A3F-47D9-8F94-435A25A75580}"/>
                    </a:ext>
                  </a:extLst>
                </p:cNvPr>
                <p:cNvSpPr txBox="1"/>
                <p:nvPr/>
              </p:nvSpPr>
              <p:spPr>
                <a:xfrm>
                  <a:off x="9775058" y="3324585"/>
                  <a:ext cx="1035257" cy="1116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4" name="TextBox 33">
                  <a:extLst>
                    <a:ext uri="{FF2B5EF4-FFF2-40B4-BE49-F238E27FC236}">
                      <a16:creationId xmlns:a16="http://schemas.microsoft.com/office/drawing/2014/main" id="{59F9A387-2A3F-47D9-8F94-435A25A75580}"/>
                    </a:ext>
                  </a:extLst>
                </p:cNvPr>
                <p:cNvSpPr txBox="1">
                  <a:spLocks noRot="1" noChangeAspect="1" noMove="1" noResize="1" noEditPoints="1" noAdjustHandles="1" noChangeArrowheads="1" noChangeShapeType="1" noTextEdit="1"/>
                </p:cNvSpPr>
                <p:nvPr/>
              </p:nvSpPr>
              <p:spPr>
                <a:xfrm>
                  <a:off x="9775058" y="3324585"/>
                  <a:ext cx="1035257" cy="1116176"/>
                </a:xfrm>
                <a:prstGeom prst="rect">
                  <a:avLst/>
                </a:prstGeom>
                <a:blipFill>
                  <a:blip r:embed="rId20"/>
                  <a:stretch>
                    <a:fillRect/>
                  </a:stretch>
                </a:blipFill>
              </p:spPr>
              <p:txBody>
                <a:bodyPr/>
                <a:lstStyle/>
                <a:p>
                  <a:r>
                    <a:rPr lang="en-CA">
                      <a:noFill/>
                    </a:rPr>
                    <a:t> </a:t>
                  </a:r>
                </a:p>
              </p:txBody>
            </p:sp>
          </mc:Fallback>
        </mc:AlternateContent>
      </p:grpSp>
      <p:cxnSp>
        <p:nvCxnSpPr>
          <p:cNvPr id="6" name="Straight Connector 5">
            <a:extLst>
              <a:ext uri="{FF2B5EF4-FFF2-40B4-BE49-F238E27FC236}">
                <a16:creationId xmlns:a16="http://schemas.microsoft.com/office/drawing/2014/main" id="{70581A35-6137-4FD6-A5A8-02036584FE5F}"/>
              </a:ext>
            </a:extLst>
          </p:cNvPr>
          <p:cNvCxnSpPr/>
          <p:nvPr/>
        </p:nvCxnSpPr>
        <p:spPr>
          <a:xfrm>
            <a:off x="0" y="29484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9C98E6D2-409A-48D9-AE39-AA3B5B300398}"/>
              </a:ext>
            </a:extLst>
          </p:cNvPr>
          <p:cNvSpPr/>
          <p:nvPr/>
        </p:nvSpPr>
        <p:spPr>
          <a:xfrm rot="10800000">
            <a:off x="4857750" y="1423219"/>
            <a:ext cx="1314450" cy="80563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1E2A472-D385-4425-8302-649059D3D4CF}"/>
                  </a:ext>
                </a:extLst>
              </p:cNvPr>
              <p:cNvSpPr txBox="1"/>
              <p:nvPr/>
            </p:nvSpPr>
            <p:spPr>
              <a:xfrm>
                <a:off x="4758612" y="3577429"/>
                <a:ext cx="7053943" cy="27587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i="1">
                                  <a:solidFill>
                                    <a:srgbClr val="002060"/>
                                  </a:solidFill>
                                  <a:latin typeface="Cambria Math" panose="02040503050406030204" pitchFamily="18" charset="0"/>
                                  <a:ea typeface="Cambria Math" panose="02040503050406030204" pitchFamily="18" charset="0"/>
                                </a:rPr>
                                <m:t>𝑡</m:t>
                              </m:r>
                            </m:sub>
                          </m:sSub>
                        </m:e>
                      </m:acc>
                      <m:r>
                        <a:rPr lang="en-US" sz="6600" b="0" i="1" smtClean="0">
                          <a:solidFill>
                            <a:schemeClr val="tx1"/>
                          </a:solidFill>
                          <a:latin typeface="Cambria Math" panose="02040503050406030204" pitchFamily="18" charset="0"/>
                          <a:ea typeface="Cambria Math" panose="02040503050406030204" pitchFamily="18" charset="0"/>
                        </a:rPr>
                        <m:t>=</m:t>
                      </m:r>
                      <m:r>
                        <a:rPr lang="en-US" sz="6600" b="1" i="1" smtClean="0">
                          <a:solidFill>
                            <a:schemeClr val="tx1"/>
                          </a:solidFill>
                          <a:latin typeface="Cambria Math" panose="02040503050406030204" pitchFamily="18" charset="0"/>
                          <a:ea typeface="Cambria Math" panose="02040503050406030204" pitchFamily="18" charset="0"/>
                        </a:rPr>
                        <m:t>___</m:t>
                      </m:r>
                      <m:r>
                        <a:rPr lang="en-US" sz="6600" b="0" i="1" smtClean="0">
                          <a:solidFill>
                            <a:schemeClr val="tx1"/>
                          </a:solidFill>
                          <a:latin typeface="Cambria Math" panose="02040503050406030204" pitchFamily="18" charset="0"/>
                          <a:ea typeface="Cambria Math" panose="02040503050406030204" pitchFamily="18" charset="0"/>
                        </a:rPr>
                        <m:t> </m:t>
                      </m:r>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i="1">
                                      <a:solidFill>
                                        <a:srgbClr val="C00000"/>
                                      </a:solidFill>
                                      <a:latin typeface="Cambria Math" panose="02040503050406030204" pitchFamily="18" charset="0"/>
                                      <a:ea typeface="Cambria Math" panose="02040503050406030204" pitchFamily="18" charset="0"/>
                                    </a:rPr>
                                    <m:t>𝑡</m:t>
                                  </m:r>
                                </m:sub>
                              </m:sSub>
                            </m:e>
                          </m:acc>
                        </m:e>
                      </m:acc>
                      <m:r>
                        <a:rPr lang="en-US" sz="6600" b="0" i="1" smtClean="0">
                          <a:solidFill>
                            <a:schemeClr val="tx1"/>
                          </a:solidFill>
                          <a:latin typeface="Cambria Math" panose="02040503050406030204" pitchFamily="18" charset="0"/>
                          <a:ea typeface="Cambria Math" panose="02040503050406030204" pitchFamily="18" charset="0"/>
                        </a:rPr>
                        <m:t>+</m:t>
                      </m:r>
                      <m:r>
                        <a:rPr lang="en-US" sz="6600" b="1" i="1" smtClean="0">
                          <a:solidFill>
                            <a:schemeClr val="tx1"/>
                          </a:solidFill>
                          <a:latin typeface="Cambria Math" panose="02040503050406030204" pitchFamily="18" charset="0"/>
                          <a:ea typeface="Cambria Math" panose="02040503050406030204" pitchFamily="18" charset="0"/>
                        </a:rPr>
                        <m:t>___</m:t>
                      </m:r>
                      <m:r>
                        <a:rPr lang="en-US" sz="6600" b="0" i="1" smtClean="0">
                          <a:solidFill>
                            <a:schemeClr val="tx1"/>
                          </a:solidFill>
                          <a:latin typeface="Cambria Math" panose="02040503050406030204" pitchFamily="18" charset="0"/>
                          <a:ea typeface="Cambria Math" panose="02040503050406030204" pitchFamily="18" charset="0"/>
                        </a:rPr>
                        <m:t> </m:t>
                      </m:r>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600" dirty="0">
                  <a:solidFill>
                    <a:srgbClr val="002060"/>
                  </a:solidFill>
                  <a:latin typeface="Cambria Math" panose="02040503050406030204" pitchFamily="18" charset="0"/>
                  <a:ea typeface="Cambria Math" panose="02040503050406030204" pitchFamily="18" charset="0"/>
                </a:endParaRPr>
              </a:p>
              <a:p>
                <a:endParaRPr lang="en-US" sz="24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i="1">
                                  <a:solidFill>
                                    <a:srgbClr val="002060"/>
                                  </a:solidFill>
                                  <a:latin typeface="Cambria Math" panose="02040503050406030204" pitchFamily="18" charset="0"/>
                                  <a:ea typeface="Cambria Math" panose="02040503050406030204" pitchFamily="18" charset="0"/>
                                </a:rPr>
                                <m:t>𝑥</m:t>
                              </m:r>
                            </m:sub>
                          </m:sSub>
                        </m:e>
                      </m:acc>
                      <m:r>
                        <a:rPr lang="en-US" sz="6600" i="1">
                          <a:latin typeface="Cambria Math" panose="02040503050406030204" pitchFamily="18" charset="0"/>
                          <a:ea typeface="Cambria Math" panose="02040503050406030204" pitchFamily="18" charset="0"/>
                        </a:rPr>
                        <m:t>=</m:t>
                      </m:r>
                      <m:r>
                        <a:rPr lang="en-US" sz="6600" b="1" i="1">
                          <a:latin typeface="Cambria Math" panose="02040503050406030204" pitchFamily="18" charset="0"/>
                          <a:ea typeface="Cambria Math" panose="02040503050406030204" pitchFamily="18" charset="0"/>
                        </a:rPr>
                        <m:t>___</m:t>
                      </m:r>
                      <m:r>
                        <a:rPr lang="en-US" sz="6600" i="1">
                          <a:latin typeface="Cambria Math" panose="02040503050406030204" pitchFamily="18" charset="0"/>
                          <a:ea typeface="Cambria Math" panose="02040503050406030204" pitchFamily="18" charset="0"/>
                        </a:rPr>
                        <m:t> </m:t>
                      </m:r>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i="1">
                                      <a:solidFill>
                                        <a:srgbClr val="C00000"/>
                                      </a:solidFill>
                                      <a:latin typeface="Cambria Math" panose="02040503050406030204" pitchFamily="18" charset="0"/>
                                      <a:ea typeface="Cambria Math" panose="02040503050406030204" pitchFamily="18" charset="0"/>
                                    </a:rPr>
                                    <m:t>𝑡</m:t>
                                  </m:r>
                                </m:sub>
                              </m:sSub>
                            </m:e>
                          </m:acc>
                        </m:e>
                      </m:acc>
                      <m:r>
                        <a:rPr lang="en-US" sz="6600" i="1">
                          <a:latin typeface="Cambria Math" panose="02040503050406030204" pitchFamily="18" charset="0"/>
                          <a:ea typeface="Cambria Math" panose="02040503050406030204" pitchFamily="18" charset="0"/>
                        </a:rPr>
                        <m:t>+</m:t>
                      </m:r>
                      <m:r>
                        <a:rPr lang="en-US" sz="6600" b="1" i="1">
                          <a:latin typeface="Cambria Math" panose="02040503050406030204" pitchFamily="18" charset="0"/>
                          <a:ea typeface="Cambria Math" panose="02040503050406030204" pitchFamily="18" charset="0"/>
                        </a:rPr>
                        <m:t>___</m:t>
                      </m:r>
                      <m:r>
                        <a:rPr lang="en-US" sz="6600" i="1">
                          <a:latin typeface="Cambria Math" panose="02040503050406030204" pitchFamily="18" charset="0"/>
                          <a:ea typeface="Cambria Math" panose="02040503050406030204" pitchFamily="18" charset="0"/>
                        </a:rPr>
                        <m:t> </m:t>
                      </m:r>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600" dirty="0">
                  <a:solidFill>
                    <a:srgbClr val="002060"/>
                  </a:solidFill>
                  <a:latin typeface="Cambria Math" panose="02040503050406030204" pitchFamily="18" charset="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A1E2A472-D385-4425-8302-649059D3D4CF}"/>
                  </a:ext>
                </a:extLst>
              </p:cNvPr>
              <p:cNvSpPr txBox="1">
                <a:spLocks noRot="1" noChangeAspect="1" noMove="1" noResize="1" noEditPoints="1" noAdjustHandles="1" noChangeArrowheads="1" noChangeShapeType="1" noTextEdit="1"/>
              </p:cNvSpPr>
              <p:nvPr/>
            </p:nvSpPr>
            <p:spPr>
              <a:xfrm>
                <a:off x="4758612" y="3577429"/>
                <a:ext cx="7053943" cy="2758704"/>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2">
            <p14:nvContentPartPr>
              <p14:cNvPr id="8" name="Ink 7">
                <a:extLst>
                  <a:ext uri="{FF2B5EF4-FFF2-40B4-BE49-F238E27FC236}">
                    <a16:creationId xmlns:a16="http://schemas.microsoft.com/office/drawing/2014/main" id="{8BD2B6DE-A987-4713-87BA-5941B07817FA}"/>
                  </a:ext>
                </a:extLst>
              </p14:cNvPr>
              <p14:cNvContentPartPr/>
              <p14:nvPr>
                <p:extLst>
                  <p:ext uri="{42D2F446-02D8-4167-A562-619A0277C38B}">
                    <p15:isNarration xmlns:p15="http://schemas.microsoft.com/office/powerpoint/2012/main" val="1"/>
                  </p:ext>
                </p:extLst>
              </p14:nvPr>
            </p14:nvContentPartPr>
            <p14:xfrm>
              <a:off x="558000" y="3829320"/>
              <a:ext cx="9905400" cy="3010320"/>
            </p14:xfrm>
          </p:contentPart>
        </mc:Choice>
        <mc:Fallback xmlns="">
          <p:pic>
            <p:nvPicPr>
              <p:cNvPr id="8" name="Ink 7">
                <a:extLst>
                  <a:ext uri="{FF2B5EF4-FFF2-40B4-BE49-F238E27FC236}">
                    <a16:creationId xmlns:a16="http://schemas.microsoft.com/office/drawing/2014/main" id="{8BD2B6DE-A987-4713-87BA-5941B07817FA}"/>
                  </a:ext>
                </a:extLst>
              </p:cNvPr>
              <p:cNvPicPr>
                <a:picLocks noGrp="1" noRot="1" noChangeAspect="1" noMove="1" noResize="1" noEditPoints="1" noAdjustHandles="1" noChangeArrowheads="1" noChangeShapeType="1"/>
              </p:cNvPicPr>
              <p:nvPr/>
            </p:nvPicPr>
            <p:blipFill>
              <a:blip r:embed="rId23"/>
              <a:stretch>
                <a:fillRect/>
              </a:stretch>
            </p:blipFill>
            <p:spPr>
              <a:xfrm>
                <a:off x="548640" y="3819960"/>
                <a:ext cx="9924120" cy="3029040"/>
              </a:xfrm>
              <a:prstGeom prst="rect">
                <a:avLst/>
              </a:prstGeom>
            </p:spPr>
          </p:pic>
        </mc:Fallback>
      </mc:AlternateContent>
    </p:spTree>
    <p:custDataLst>
      <p:tags r:id="rId1"/>
    </p:custDataLst>
    <p:extLst>
      <p:ext uri="{BB962C8B-B14F-4D97-AF65-F5344CB8AC3E}">
        <p14:creationId xmlns:p14="http://schemas.microsoft.com/office/powerpoint/2010/main" val="2955623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399">
        <p159:morph option="byObject"/>
      </p:transition>
    </mc:Choice>
    <mc:Fallback xmlns="">
      <p:transition spd="slow" advTm="303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Transform (change of basis)</a:t>
            </a:r>
          </a:p>
        </p:txBody>
      </p:sp>
      <p:grpSp>
        <p:nvGrpSpPr>
          <p:cNvPr id="5" name="Group 4">
            <a:extLst>
              <a:ext uri="{FF2B5EF4-FFF2-40B4-BE49-F238E27FC236}">
                <a16:creationId xmlns:a16="http://schemas.microsoft.com/office/drawing/2014/main" id="{E4B1CEAF-24CB-4E26-B6D9-019EA9A47A03}"/>
              </a:ext>
            </a:extLst>
          </p:cNvPr>
          <p:cNvGrpSpPr/>
          <p:nvPr/>
        </p:nvGrpSpPr>
        <p:grpSpPr>
          <a:xfrm>
            <a:off x="-314132" y="2955463"/>
            <a:ext cx="3601615" cy="3902537"/>
            <a:chOff x="379501" y="2484974"/>
            <a:chExt cx="2424697" cy="2627285"/>
          </a:xfrm>
        </p:grpSpPr>
        <p:grpSp>
          <p:nvGrpSpPr>
            <p:cNvPr id="29" name="Group 28">
              <a:extLst>
                <a:ext uri="{FF2B5EF4-FFF2-40B4-BE49-F238E27FC236}">
                  <a16:creationId xmlns:a16="http://schemas.microsoft.com/office/drawing/2014/main" id="{E177EAC2-6FA6-4368-B8EB-E900480720ED}"/>
                </a:ext>
              </a:extLst>
            </p:cNvPr>
            <p:cNvGrpSpPr/>
            <p:nvPr/>
          </p:nvGrpSpPr>
          <p:grpSpPr>
            <a:xfrm>
              <a:off x="925645" y="3248116"/>
              <a:ext cx="1697766" cy="1612623"/>
              <a:chOff x="4598547" y="3250367"/>
              <a:chExt cx="992785" cy="942997"/>
            </a:xfrm>
          </p:grpSpPr>
          <p:cxnSp>
            <p:nvCxnSpPr>
              <p:cNvPr id="30" name="Straight Arrow Connector 29">
                <a:extLst>
                  <a:ext uri="{FF2B5EF4-FFF2-40B4-BE49-F238E27FC236}">
                    <a16:creationId xmlns:a16="http://schemas.microsoft.com/office/drawing/2014/main" id="{4C27FFD0-0C1F-4632-852B-84B49C42E278}"/>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7BC68D0-3910-4D27-9375-8602F624D149}"/>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370857-D810-4A7A-A53D-332AA80016A4}"/>
                    </a:ext>
                  </a:extLst>
                </p:cNvPr>
                <p:cNvSpPr txBox="1"/>
                <p:nvPr/>
              </p:nvSpPr>
              <p:spPr>
                <a:xfrm>
                  <a:off x="1707039" y="4096596"/>
                  <a:ext cx="1097159"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2" name="TextBox 1">
                  <a:extLst>
                    <a:ext uri="{FF2B5EF4-FFF2-40B4-BE49-F238E27FC236}">
                      <a16:creationId xmlns:a16="http://schemas.microsoft.com/office/drawing/2014/main" id="{43370857-D810-4A7A-A53D-332AA80016A4}"/>
                    </a:ext>
                  </a:extLst>
                </p:cNvPr>
                <p:cNvSpPr txBox="1">
                  <a:spLocks noRot="1" noChangeAspect="1" noMove="1" noResize="1" noEditPoints="1" noAdjustHandles="1" noChangeArrowheads="1" noChangeShapeType="1" noTextEdit="1"/>
                </p:cNvSpPr>
                <p:nvPr/>
              </p:nvSpPr>
              <p:spPr>
                <a:xfrm>
                  <a:off x="1707039" y="4096596"/>
                  <a:ext cx="1097159"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95938-D832-433F-97EF-E50E9353B90C}"/>
                    </a:ext>
                  </a:extLst>
                </p:cNvPr>
                <p:cNvSpPr txBox="1"/>
                <p:nvPr/>
              </p:nvSpPr>
              <p:spPr>
                <a:xfrm>
                  <a:off x="379501" y="2484974"/>
                  <a:ext cx="101220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5" name="TextBox 34">
                  <a:extLst>
                    <a:ext uri="{FF2B5EF4-FFF2-40B4-BE49-F238E27FC236}">
                      <a16:creationId xmlns:a16="http://schemas.microsoft.com/office/drawing/2014/main" id="{9AB95938-D832-433F-97EF-E50E9353B90C}"/>
                    </a:ext>
                  </a:extLst>
                </p:cNvPr>
                <p:cNvSpPr txBox="1">
                  <a:spLocks noRot="1" noChangeAspect="1" noMove="1" noResize="1" noEditPoints="1" noAdjustHandles="1" noChangeArrowheads="1" noChangeShapeType="1" noTextEdit="1"/>
                </p:cNvSpPr>
                <p:nvPr/>
              </p:nvSpPr>
              <p:spPr>
                <a:xfrm>
                  <a:off x="379501" y="2484974"/>
                  <a:ext cx="1012200" cy="1015663"/>
                </a:xfrm>
                <a:prstGeom prst="rect">
                  <a:avLst/>
                </a:prstGeom>
                <a:blipFill>
                  <a:blip r:embed="rId10"/>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ABE4ABE-9E9F-41B0-8C0A-38DE7B05F3A3}"/>
                  </a:ext>
                </a:extLst>
              </p:cNvPr>
              <p:cNvSpPr txBox="1"/>
              <p:nvPr/>
            </p:nvSpPr>
            <p:spPr>
              <a:xfrm>
                <a:off x="4343400" y="3577429"/>
                <a:ext cx="7848600" cy="27479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600" i="1" smtClean="0">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i="1">
                                  <a:solidFill>
                                    <a:srgbClr val="002060"/>
                                  </a:solidFill>
                                  <a:latin typeface="Cambria Math" panose="02040503050406030204" pitchFamily="18" charset="0"/>
                                  <a:ea typeface="Cambria Math" panose="02040503050406030204" pitchFamily="18" charset="0"/>
                                </a:rPr>
                                <m:t>𝑡</m:t>
                              </m:r>
                            </m:sub>
                          </m:sSub>
                        </m:e>
                      </m:acc>
                      <m:r>
                        <a:rPr lang="en-US" sz="6600" b="0" i="1" smtClean="0">
                          <a:solidFill>
                            <a:schemeClr val="tx1"/>
                          </a:solidFill>
                          <a:latin typeface="Cambria Math" panose="02040503050406030204" pitchFamily="18" charset="0"/>
                          <a:ea typeface="Cambria Math" panose="02040503050406030204" pitchFamily="18" charset="0"/>
                        </a:rPr>
                        <m:t>=</m:t>
                      </m:r>
                      <m:r>
                        <a:rPr lang="en-US" sz="6600" b="1" i="1" smtClean="0">
                          <a:solidFill>
                            <a:schemeClr val="tx1"/>
                          </a:solidFill>
                          <a:latin typeface="Cambria Math" panose="02040503050406030204" pitchFamily="18" charset="0"/>
                          <a:ea typeface="Cambria Math" panose="02040503050406030204" pitchFamily="18" charset="0"/>
                        </a:rPr>
                        <m:t>𝟏</m:t>
                      </m:r>
                      <m:r>
                        <a:rPr lang="en-US" sz="6600" b="0" i="1" smtClean="0">
                          <a:solidFill>
                            <a:schemeClr val="tx1"/>
                          </a:solidFill>
                          <a:latin typeface="Cambria Math" panose="02040503050406030204" pitchFamily="18" charset="0"/>
                          <a:ea typeface="Cambria Math" panose="02040503050406030204" pitchFamily="18" charset="0"/>
                        </a:rPr>
                        <m:t> </m:t>
                      </m:r>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i="1">
                                      <a:solidFill>
                                        <a:srgbClr val="C00000"/>
                                      </a:solidFill>
                                      <a:latin typeface="Cambria Math" panose="02040503050406030204" pitchFamily="18" charset="0"/>
                                      <a:ea typeface="Cambria Math" panose="02040503050406030204" pitchFamily="18" charset="0"/>
                                    </a:rPr>
                                    <m:t>𝑡</m:t>
                                  </m:r>
                                </m:sub>
                              </m:sSub>
                            </m:e>
                          </m:acc>
                        </m:e>
                      </m:acc>
                      <m:r>
                        <a:rPr lang="en-US" sz="6600" b="0" i="1" smtClean="0">
                          <a:solidFill>
                            <a:schemeClr val="tx1"/>
                          </a:solidFill>
                          <a:latin typeface="Cambria Math" panose="02040503050406030204" pitchFamily="18" charset="0"/>
                          <a:ea typeface="Cambria Math" panose="02040503050406030204" pitchFamily="18" charset="0"/>
                        </a:rPr>
                        <m:t>+</m:t>
                      </m:r>
                      <m:r>
                        <m:rPr>
                          <m:nor/>
                        </m:rPr>
                        <a:rPr lang="en-US" sz="5400" b="1" i="0" smtClean="0">
                          <a:solidFill>
                            <a:schemeClr val="tx1"/>
                          </a:solidFill>
                          <a:latin typeface="Cambria Math" panose="02040503050406030204" pitchFamily="18" charset="0"/>
                          <a:ea typeface="Cambria Math" panose="02040503050406030204" pitchFamily="18" charset="0"/>
                        </a:rPr>
                        <m:t>(</m:t>
                      </m:r>
                      <m:r>
                        <a:rPr lang="en-US" sz="5400" i="1" dirty="0">
                          <a:latin typeface="Cambria Math" panose="02040503050406030204" pitchFamily="18" charset="0"/>
                        </a:rPr>
                        <m:t>−</m:t>
                      </m:r>
                      <m:r>
                        <m:rPr>
                          <m:nor/>
                        </m:rPr>
                        <a:rPr lang="en-US" sz="5400" b="1" dirty="0">
                          <a:latin typeface="Cambria Math" panose="02040503050406030204" pitchFamily="18" charset="0"/>
                          <a:ea typeface="Cambria Math" panose="02040503050406030204" pitchFamily="18" charset="0"/>
                        </a:rPr>
                        <m:t>½</m:t>
                      </m:r>
                      <m:r>
                        <a:rPr lang="en-US" sz="5400" b="0" i="1" dirty="0" smtClean="0">
                          <a:latin typeface="Cambria Math" panose="02040503050406030204" pitchFamily="18" charset="0"/>
                          <a:ea typeface="Cambria Math" panose="02040503050406030204" pitchFamily="18" charset="0"/>
                        </a:rPr>
                        <m:t>)</m:t>
                      </m:r>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600" dirty="0">
                  <a:solidFill>
                    <a:srgbClr val="002060"/>
                  </a:solidFill>
                  <a:latin typeface="Cambria Math" panose="02040503050406030204" pitchFamily="18" charset="0"/>
                  <a:ea typeface="Cambria Math" panose="02040503050406030204" pitchFamily="18" charset="0"/>
                </a:endParaRPr>
              </a:p>
              <a:p>
                <a:endParaRPr lang="en-US" sz="24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i="1">
                                  <a:solidFill>
                                    <a:srgbClr val="002060"/>
                                  </a:solidFill>
                                  <a:latin typeface="Cambria Math" panose="02040503050406030204" pitchFamily="18" charset="0"/>
                                  <a:ea typeface="Cambria Math" panose="02040503050406030204" pitchFamily="18" charset="0"/>
                                </a:rPr>
                                <m:t>𝑥</m:t>
                              </m:r>
                            </m:sub>
                          </m:sSub>
                        </m:e>
                      </m:acc>
                      <m:r>
                        <a:rPr lang="en-US" sz="6600" i="1">
                          <a:latin typeface="Cambria Math" panose="02040503050406030204" pitchFamily="18" charset="0"/>
                          <a:ea typeface="Cambria Math" panose="02040503050406030204" pitchFamily="18" charset="0"/>
                        </a:rPr>
                        <m:t>=</m:t>
                      </m:r>
                      <m:r>
                        <a:rPr lang="en-US" sz="6600" b="1" i="1" smtClean="0">
                          <a:latin typeface="Cambria Math" panose="02040503050406030204" pitchFamily="18" charset="0"/>
                          <a:ea typeface="Cambria Math" panose="02040503050406030204" pitchFamily="18" charset="0"/>
                        </a:rPr>
                        <m:t>𝟎</m:t>
                      </m:r>
                      <m:r>
                        <a:rPr lang="en-US" sz="6600" b="0" i="1" smtClean="0">
                          <a:latin typeface="Cambria Math" panose="02040503050406030204" pitchFamily="18" charset="0"/>
                          <a:ea typeface="Cambria Math" panose="02040503050406030204" pitchFamily="18" charset="0"/>
                        </a:rPr>
                        <m:t> </m:t>
                      </m:r>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i="1">
                                      <a:solidFill>
                                        <a:srgbClr val="C00000"/>
                                      </a:solidFill>
                                      <a:latin typeface="Cambria Math" panose="02040503050406030204" pitchFamily="18" charset="0"/>
                                      <a:ea typeface="Cambria Math" panose="02040503050406030204" pitchFamily="18" charset="0"/>
                                    </a:rPr>
                                    <m:t>𝑡</m:t>
                                  </m:r>
                                </m:sub>
                              </m:sSub>
                            </m:e>
                          </m:acc>
                        </m:e>
                      </m:acc>
                      <m:r>
                        <a:rPr lang="en-US" sz="6600" i="1" smtClean="0">
                          <a:latin typeface="Cambria Math" panose="02040503050406030204" pitchFamily="18" charset="0"/>
                          <a:ea typeface="Cambria Math" panose="02040503050406030204" pitchFamily="18" charset="0"/>
                        </a:rPr>
                        <m:t>+</m:t>
                      </m:r>
                      <m:r>
                        <a:rPr lang="en-US" sz="6600" b="1" i="1" smtClean="0">
                          <a:latin typeface="Cambria Math" panose="02040503050406030204" pitchFamily="18" charset="0"/>
                          <a:ea typeface="Cambria Math" panose="02040503050406030204" pitchFamily="18" charset="0"/>
                        </a:rPr>
                        <m:t>      </m:t>
                      </m:r>
                      <m:r>
                        <a:rPr lang="en-US" sz="6600" b="1" i="1" smtClean="0">
                          <a:latin typeface="Cambria Math" panose="02040503050406030204" pitchFamily="18" charset="0"/>
                          <a:ea typeface="Cambria Math" panose="02040503050406030204" pitchFamily="18" charset="0"/>
                        </a:rPr>
                        <m:t>𝟏</m:t>
                      </m:r>
                      <m:r>
                        <a:rPr lang="en-US" sz="6600" b="0" i="1" smtClean="0">
                          <a:latin typeface="Cambria Math" panose="02040503050406030204" pitchFamily="18" charset="0"/>
                          <a:ea typeface="Cambria Math" panose="02040503050406030204" pitchFamily="18" charset="0"/>
                        </a:rPr>
                        <m:t> </m:t>
                      </m:r>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600" dirty="0">
                  <a:solidFill>
                    <a:srgbClr val="002060"/>
                  </a:solidFill>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2ABE4ABE-9E9F-41B0-8C0A-38DE7B05F3A3}"/>
                  </a:ext>
                </a:extLst>
              </p:cNvPr>
              <p:cNvSpPr txBox="1">
                <a:spLocks noRot="1" noChangeAspect="1" noMove="1" noResize="1" noEditPoints="1" noAdjustHandles="1" noChangeArrowheads="1" noChangeShapeType="1" noTextEdit="1"/>
              </p:cNvSpPr>
              <p:nvPr/>
            </p:nvSpPr>
            <p:spPr>
              <a:xfrm>
                <a:off x="4343400" y="3577429"/>
                <a:ext cx="7848600" cy="2747932"/>
              </a:xfrm>
              <a:prstGeom prst="rect">
                <a:avLst/>
              </a:prstGeom>
              <a:blipFill>
                <a:blip r:embed="rId11"/>
                <a:stretch>
                  <a:fillRect/>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3B55B10A-E87A-44B2-BEA7-70E0B0ACF0A9}"/>
              </a:ext>
            </a:extLst>
          </p:cNvPr>
          <p:cNvGrpSpPr/>
          <p:nvPr/>
        </p:nvGrpSpPr>
        <p:grpSpPr>
          <a:xfrm>
            <a:off x="483651" y="3050370"/>
            <a:ext cx="3842861" cy="4442111"/>
            <a:chOff x="-1164366" y="4231724"/>
            <a:chExt cx="2587110" cy="2990540"/>
          </a:xfrm>
        </p:grpSpPr>
        <p:grpSp>
          <p:nvGrpSpPr>
            <p:cNvPr id="36" name="Group 35">
              <a:extLst>
                <a:ext uri="{FF2B5EF4-FFF2-40B4-BE49-F238E27FC236}">
                  <a16:creationId xmlns:a16="http://schemas.microsoft.com/office/drawing/2014/main" id="{83E7B981-6C66-44CA-9A72-C6F0A4D292FB}"/>
                </a:ext>
              </a:extLst>
            </p:cNvPr>
            <p:cNvGrpSpPr/>
            <p:nvPr/>
          </p:nvGrpSpPr>
          <p:grpSpPr>
            <a:xfrm>
              <a:off x="-1164366" y="4955130"/>
              <a:ext cx="1697766" cy="1686628"/>
              <a:chOff x="4598547" y="3207092"/>
              <a:chExt cx="992785" cy="986272"/>
            </a:xfrm>
          </p:grpSpPr>
          <p:cxnSp>
            <p:nvCxnSpPr>
              <p:cNvPr id="41" name="Straight Arrow Connector 40">
                <a:extLst>
                  <a:ext uri="{FF2B5EF4-FFF2-40B4-BE49-F238E27FC236}">
                    <a16:creationId xmlns:a16="http://schemas.microsoft.com/office/drawing/2014/main" id="{822C1AF7-BBBD-47C4-9D28-75BC30CEFBEE}"/>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80C9DE1-E496-43CA-969E-5A6C160CE033}"/>
                  </a:ext>
                </a:extLst>
              </p:cNvPr>
              <p:cNvCxnSpPr>
                <a:cxnSpLocks/>
              </p:cNvCxnSpPr>
              <p:nvPr/>
            </p:nvCxnSpPr>
            <p:spPr>
              <a:xfrm flipV="1">
                <a:off x="4616034" y="3207092"/>
                <a:ext cx="496203" cy="98627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0E398B-1DBD-4A8A-8C69-F70E861995B5}"/>
                    </a:ext>
                  </a:extLst>
                </p:cNvPr>
                <p:cNvSpPr txBox="1"/>
                <p:nvPr/>
              </p:nvSpPr>
              <p:spPr>
                <a:xfrm>
                  <a:off x="325584" y="6085863"/>
                  <a:ext cx="1097160" cy="1136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37" name="TextBox 36">
                  <a:extLst>
                    <a:ext uri="{FF2B5EF4-FFF2-40B4-BE49-F238E27FC236}">
                      <a16:creationId xmlns:a16="http://schemas.microsoft.com/office/drawing/2014/main" id="{400E398B-1DBD-4A8A-8C69-F70E861995B5}"/>
                    </a:ext>
                  </a:extLst>
                </p:cNvPr>
                <p:cNvSpPr txBox="1">
                  <a:spLocks noRot="1" noChangeAspect="1" noMove="1" noResize="1" noEditPoints="1" noAdjustHandles="1" noChangeArrowheads="1" noChangeShapeType="1" noTextEdit="1"/>
                </p:cNvSpPr>
                <p:nvPr/>
              </p:nvSpPr>
              <p:spPr>
                <a:xfrm>
                  <a:off x="325584" y="6085863"/>
                  <a:ext cx="1097160" cy="1136401"/>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ADB5D95-4E78-4A50-ADB8-6E64AA4CF62C}"/>
                    </a:ext>
                  </a:extLst>
                </p:cNvPr>
                <p:cNvSpPr txBox="1"/>
                <p:nvPr/>
              </p:nvSpPr>
              <p:spPr>
                <a:xfrm>
                  <a:off x="-596400" y="4231724"/>
                  <a:ext cx="1012200" cy="11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40" name="TextBox 39">
                  <a:extLst>
                    <a:ext uri="{FF2B5EF4-FFF2-40B4-BE49-F238E27FC236}">
                      <a16:creationId xmlns:a16="http://schemas.microsoft.com/office/drawing/2014/main" id="{7ADB5D95-4E78-4A50-ADB8-6E64AA4CF62C}"/>
                    </a:ext>
                  </a:extLst>
                </p:cNvPr>
                <p:cNvSpPr txBox="1">
                  <a:spLocks noRot="1" noChangeAspect="1" noMove="1" noResize="1" noEditPoints="1" noAdjustHandles="1" noChangeArrowheads="1" noChangeShapeType="1" noTextEdit="1"/>
                </p:cNvSpPr>
                <p:nvPr/>
              </p:nvSpPr>
              <p:spPr>
                <a:xfrm>
                  <a:off x="-596400" y="4231724"/>
                  <a:ext cx="1012200" cy="1131528"/>
                </a:xfrm>
                <a:prstGeom prst="rect">
                  <a:avLst/>
                </a:prstGeom>
                <a:blipFill>
                  <a:blip r:embed="rId14"/>
                  <a:stretch>
                    <a:fillRect/>
                  </a:stretch>
                </a:blipFill>
              </p:spPr>
              <p:txBody>
                <a:bodyPr/>
                <a:lstStyle/>
                <a:p>
                  <a:r>
                    <a:rPr lang="en-CA">
                      <a:noFill/>
                    </a:rPr>
                    <a:t> </a:t>
                  </a:r>
                </a:p>
              </p:txBody>
            </p:sp>
          </mc:Fallback>
        </mc:AlternateContent>
      </p:grpSp>
      <p:pic>
        <p:nvPicPr>
          <p:cNvPr id="17" name="Picture 2">
            <a:extLst>
              <a:ext uri="{FF2B5EF4-FFF2-40B4-BE49-F238E27FC236}">
                <a16:creationId xmlns:a16="http://schemas.microsoft.com/office/drawing/2014/main" id="{7D4659CA-39EB-4D0B-8748-6AF48EEC4EC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9095" t="10139" b="5438"/>
          <a:stretch/>
        </p:blipFill>
        <p:spPr bwMode="auto">
          <a:xfrm>
            <a:off x="1048138" y="99162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ord Mustang, Car, Racing Car, Sports Car, Automobile">
            <a:extLst>
              <a:ext uri="{FF2B5EF4-FFF2-40B4-BE49-F238E27FC236}">
                <a16:creationId xmlns:a16="http://schemas.microsoft.com/office/drawing/2014/main" id="{F5E08A10-5EC8-470F-9517-6AC772FF0B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6389381" y="1418253"/>
            <a:ext cx="2026830" cy="1000682"/>
          </a:xfrm>
          <a:prstGeom prst="rect">
            <a:avLst/>
          </a:prstGeom>
          <a:noFill/>
        </p:spPr>
      </p:pic>
      <p:grpSp>
        <p:nvGrpSpPr>
          <p:cNvPr id="19" name="Group 18">
            <a:extLst>
              <a:ext uri="{FF2B5EF4-FFF2-40B4-BE49-F238E27FC236}">
                <a16:creationId xmlns:a16="http://schemas.microsoft.com/office/drawing/2014/main" id="{16C47DFC-7BBA-4ADB-86A3-46B42E5AF525}"/>
              </a:ext>
            </a:extLst>
          </p:cNvPr>
          <p:cNvGrpSpPr/>
          <p:nvPr/>
        </p:nvGrpSpPr>
        <p:grpSpPr>
          <a:xfrm>
            <a:off x="2388636" y="634481"/>
            <a:ext cx="2356391" cy="2215180"/>
            <a:chOff x="4419600" y="3276600"/>
            <a:chExt cx="3136230" cy="2948285"/>
          </a:xfrm>
        </p:grpSpPr>
        <p:grpSp>
          <p:nvGrpSpPr>
            <p:cNvPr id="20" name="Group 19">
              <a:extLst>
                <a:ext uri="{FF2B5EF4-FFF2-40B4-BE49-F238E27FC236}">
                  <a16:creationId xmlns:a16="http://schemas.microsoft.com/office/drawing/2014/main" id="{AEE48A09-8FD5-4F1F-8192-F727ED9E81ED}"/>
                </a:ext>
              </a:extLst>
            </p:cNvPr>
            <p:cNvGrpSpPr/>
            <p:nvPr/>
          </p:nvGrpSpPr>
          <p:grpSpPr>
            <a:xfrm>
              <a:off x="4811845" y="4257766"/>
              <a:ext cx="1697766" cy="1612623"/>
              <a:chOff x="4598547" y="3250367"/>
              <a:chExt cx="992785" cy="942997"/>
            </a:xfrm>
          </p:grpSpPr>
          <p:cxnSp>
            <p:nvCxnSpPr>
              <p:cNvPr id="23" name="Straight Arrow Connector 22">
                <a:extLst>
                  <a:ext uri="{FF2B5EF4-FFF2-40B4-BE49-F238E27FC236}">
                    <a16:creationId xmlns:a16="http://schemas.microsoft.com/office/drawing/2014/main" id="{221D201B-6FB2-4EEB-907C-25A74D7FD933}"/>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023A6C9-8B36-45AE-8B62-BD2A04CEF564}"/>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B6D2C6-D877-412F-B5FA-C74D79AE7214}"/>
                    </a:ext>
                  </a:extLst>
                </p:cNvPr>
                <p:cNvSpPr txBox="1"/>
                <p:nvPr/>
              </p:nvSpPr>
              <p:spPr>
                <a:xfrm>
                  <a:off x="6438900" y="5219700"/>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21" name="TextBox 20">
                  <a:extLst>
                    <a:ext uri="{FF2B5EF4-FFF2-40B4-BE49-F238E27FC236}">
                      <a16:creationId xmlns:a16="http://schemas.microsoft.com/office/drawing/2014/main" id="{35B6D2C6-D877-412F-B5FA-C74D79AE7214}"/>
                    </a:ext>
                  </a:extLst>
                </p:cNvPr>
                <p:cNvSpPr txBox="1">
                  <a:spLocks noRot="1" noChangeAspect="1" noMove="1" noResize="1" noEditPoints="1" noAdjustHandles="1" noChangeArrowheads="1" noChangeShapeType="1" noTextEdit="1"/>
                </p:cNvSpPr>
                <p:nvPr/>
              </p:nvSpPr>
              <p:spPr>
                <a:xfrm>
                  <a:off x="6438900" y="5219700"/>
                  <a:ext cx="1116930" cy="100518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409F5C0-62FC-4DD1-8D85-7469647C5B51}"/>
                    </a:ext>
                  </a:extLst>
                </p:cNvPr>
                <p:cNvSpPr txBox="1"/>
                <p:nvPr/>
              </p:nvSpPr>
              <p:spPr>
                <a:xfrm>
                  <a:off x="4419600" y="3276600"/>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22" name="TextBox 21">
                  <a:extLst>
                    <a:ext uri="{FF2B5EF4-FFF2-40B4-BE49-F238E27FC236}">
                      <a16:creationId xmlns:a16="http://schemas.microsoft.com/office/drawing/2014/main" id="{8409F5C0-62FC-4DD1-8D85-7469647C5B51}"/>
                    </a:ext>
                  </a:extLst>
                </p:cNvPr>
                <p:cNvSpPr txBox="1">
                  <a:spLocks noRot="1" noChangeAspect="1" noMove="1" noResize="1" noEditPoints="1" noAdjustHandles="1" noChangeArrowheads="1" noChangeShapeType="1" noTextEdit="1"/>
                </p:cNvSpPr>
                <p:nvPr/>
              </p:nvSpPr>
              <p:spPr>
                <a:xfrm>
                  <a:off x="4419600" y="3276600"/>
                  <a:ext cx="1035257" cy="1005185"/>
                </a:xfrm>
                <a:prstGeom prst="rect">
                  <a:avLst/>
                </a:prstGeom>
                <a:blipFill>
                  <a:blip r:embed="rId18"/>
                  <a:stretch>
                    <a:fillRect/>
                  </a:stretch>
                </a:blipFill>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D2265723-A71E-40DA-B3BC-E4E41C37CCD0}"/>
              </a:ext>
            </a:extLst>
          </p:cNvPr>
          <p:cNvGrpSpPr/>
          <p:nvPr/>
        </p:nvGrpSpPr>
        <p:grpSpPr>
          <a:xfrm>
            <a:off x="8657669" y="663162"/>
            <a:ext cx="2114808" cy="2266043"/>
            <a:chOff x="9084534" y="3324585"/>
            <a:chExt cx="2814696" cy="3015982"/>
          </a:xfrm>
        </p:grpSpPr>
        <p:grpSp>
          <p:nvGrpSpPr>
            <p:cNvPr id="26" name="Group 25">
              <a:extLst>
                <a:ext uri="{FF2B5EF4-FFF2-40B4-BE49-F238E27FC236}">
                  <a16:creationId xmlns:a16="http://schemas.microsoft.com/office/drawing/2014/main" id="{CA524AF3-C1A6-4367-AFED-729E94A0ADA5}"/>
                </a:ext>
              </a:extLst>
            </p:cNvPr>
            <p:cNvGrpSpPr/>
            <p:nvPr/>
          </p:nvGrpSpPr>
          <p:grpSpPr>
            <a:xfrm>
              <a:off x="9084534" y="4297042"/>
              <a:ext cx="1697766" cy="1582715"/>
              <a:chOff x="4598547" y="3267856"/>
              <a:chExt cx="992785" cy="925508"/>
            </a:xfrm>
          </p:grpSpPr>
          <p:cxnSp>
            <p:nvCxnSpPr>
              <p:cNvPr id="38" name="Straight Arrow Connector 37">
                <a:extLst>
                  <a:ext uri="{FF2B5EF4-FFF2-40B4-BE49-F238E27FC236}">
                    <a16:creationId xmlns:a16="http://schemas.microsoft.com/office/drawing/2014/main" id="{2D2BBE23-4157-44C1-AB99-DEE4F450C97A}"/>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5D864CB0-0730-4A4E-B3EC-21D31857F638}"/>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1760B1-F4CE-483C-98BC-5170247CA24F}"/>
                    </a:ext>
                  </a:extLst>
                </p:cNvPr>
                <p:cNvSpPr txBox="1"/>
                <p:nvPr/>
              </p:nvSpPr>
              <p:spPr>
                <a:xfrm>
                  <a:off x="10782300" y="5219700"/>
                  <a:ext cx="1116930" cy="1120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3" name="TextBox 32">
                  <a:extLst>
                    <a:ext uri="{FF2B5EF4-FFF2-40B4-BE49-F238E27FC236}">
                      <a16:creationId xmlns:a16="http://schemas.microsoft.com/office/drawing/2014/main" id="{DC1760B1-F4CE-483C-98BC-5170247CA24F}"/>
                    </a:ext>
                  </a:extLst>
                </p:cNvPr>
                <p:cNvSpPr txBox="1">
                  <a:spLocks noRot="1" noChangeAspect="1" noMove="1" noResize="1" noEditPoints="1" noAdjustHandles="1" noChangeArrowheads="1" noChangeShapeType="1" noTextEdit="1"/>
                </p:cNvSpPr>
                <p:nvPr/>
              </p:nvSpPr>
              <p:spPr>
                <a:xfrm>
                  <a:off x="10782300" y="5219700"/>
                  <a:ext cx="1116930" cy="1120867"/>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F9A387-2A3F-47D9-8F94-435A25A75580}"/>
                    </a:ext>
                  </a:extLst>
                </p:cNvPr>
                <p:cNvSpPr txBox="1"/>
                <p:nvPr/>
              </p:nvSpPr>
              <p:spPr>
                <a:xfrm>
                  <a:off x="9775058" y="3324585"/>
                  <a:ext cx="1035257" cy="1116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4" name="TextBox 33">
                  <a:extLst>
                    <a:ext uri="{FF2B5EF4-FFF2-40B4-BE49-F238E27FC236}">
                      <a16:creationId xmlns:a16="http://schemas.microsoft.com/office/drawing/2014/main" id="{59F9A387-2A3F-47D9-8F94-435A25A75580}"/>
                    </a:ext>
                  </a:extLst>
                </p:cNvPr>
                <p:cNvSpPr txBox="1">
                  <a:spLocks noRot="1" noChangeAspect="1" noMove="1" noResize="1" noEditPoints="1" noAdjustHandles="1" noChangeArrowheads="1" noChangeShapeType="1" noTextEdit="1"/>
                </p:cNvSpPr>
                <p:nvPr/>
              </p:nvSpPr>
              <p:spPr>
                <a:xfrm>
                  <a:off x="9775058" y="3324585"/>
                  <a:ext cx="1035257" cy="1116176"/>
                </a:xfrm>
                <a:prstGeom prst="rect">
                  <a:avLst/>
                </a:prstGeom>
                <a:blipFill>
                  <a:blip r:embed="rId20"/>
                  <a:stretch>
                    <a:fillRect/>
                  </a:stretch>
                </a:blipFill>
              </p:spPr>
              <p:txBody>
                <a:bodyPr/>
                <a:lstStyle/>
                <a:p>
                  <a:r>
                    <a:rPr lang="en-CA">
                      <a:noFill/>
                    </a:rPr>
                    <a:t> </a:t>
                  </a:r>
                </a:p>
              </p:txBody>
            </p:sp>
          </mc:Fallback>
        </mc:AlternateContent>
      </p:grpSp>
      <p:cxnSp>
        <p:nvCxnSpPr>
          <p:cNvPr id="6" name="Straight Connector 5">
            <a:extLst>
              <a:ext uri="{FF2B5EF4-FFF2-40B4-BE49-F238E27FC236}">
                <a16:creationId xmlns:a16="http://schemas.microsoft.com/office/drawing/2014/main" id="{70581A35-6137-4FD6-A5A8-02036584FE5F}"/>
              </a:ext>
            </a:extLst>
          </p:cNvPr>
          <p:cNvCxnSpPr/>
          <p:nvPr/>
        </p:nvCxnSpPr>
        <p:spPr>
          <a:xfrm>
            <a:off x="0" y="29484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3" name="Arrow: Right 42">
            <a:extLst>
              <a:ext uri="{FF2B5EF4-FFF2-40B4-BE49-F238E27FC236}">
                <a16:creationId xmlns:a16="http://schemas.microsoft.com/office/drawing/2014/main" id="{D28B70B2-DBAC-456A-ACDA-EBAA10E9C4C9}"/>
              </a:ext>
            </a:extLst>
          </p:cNvPr>
          <p:cNvSpPr/>
          <p:nvPr/>
        </p:nvSpPr>
        <p:spPr>
          <a:xfrm rot="10800000">
            <a:off x="4857750" y="1423219"/>
            <a:ext cx="1314450" cy="80563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72271012"/>
      </p:ext>
    </p:extLst>
  </p:cSld>
  <p:clrMapOvr>
    <a:masterClrMapping/>
  </p:clrMapOvr>
  <mc:AlternateContent xmlns:mc="http://schemas.openxmlformats.org/markup-compatibility/2006" xmlns:p14="http://schemas.microsoft.com/office/powerpoint/2010/main">
    <mc:Choice Requires="p14">
      <p:transition spd="med" p14:dur="700" advTm="1386">
        <p:fade/>
      </p:transition>
    </mc:Choice>
    <mc:Fallback xmlns="">
      <p:transition spd="med" advTm="1386">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D71F183A-644E-40DB-80B6-468030B9B774}"/>
              </a:ext>
            </a:extLst>
          </p:cNvPr>
          <p:cNvPicPr>
            <a:picLocks noChangeAspect="1"/>
          </p:cNvPicPr>
          <p:nvPr/>
        </p:nvPicPr>
        <p:blipFill rotWithShape="1">
          <a:blip r:embed="rId4">
            <a:alphaModFix/>
          </a:blip>
          <a:srcRect l="1" t="1160" r="44684" b="-3981"/>
          <a:stretch/>
        </p:blipFill>
        <p:spPr>
          <a:xfrm>
            <a:off x="6754738" y="1014413"/>
            <a:ext cx="5437262" cy="5905500"/>
          </a:xfrm>
          <a:prstGeom prst="rect">
            <a:avLst/>
          </a:prstGeom>
        </p:spPr>
      </p:pic>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b="1" dirty="0">
                <a:solidFill>
                  <a:srgbClr val="0070C0"/>
                </a:solidFill>
              </a:rPr>
              <a:t>Changing coordinates (Galilean Relativity)</a:t>
            </a:r>
          </a:p>
        </p:txBody>
      </p:sp>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924652" y="933450"/>
            <a:ext cx="0" cy="5753726"/>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323851" y="6346950"/>
            <a:ext cx="1173479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779954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60717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4456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4185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C83112-481A-474A-9E52-2BE5DE8881C4}"/>
              </a:ext>
            </a:extLst>
          </p:cNvPr>
          <p:cNvCxnSpPr>
            <a:cxnSpLocks/>
          </p:cNvCxnSpPr>
          <p:nvPr/>
        </p:nvCxnSpPr>
        <p:spPr>
          <a:xfrm flipH="1" flipV="1">
            <a:off x="-285750" y="4371052"/>
            <a:ext cx="8235130" cy="1985515"/>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Subtitle 2">
                <a:extLst>
                  <a:ext uri="{FF2B5EF4-FFF2-40B4-BE49-F238E27FC236}">
                    <a16:creationId xmlns:a16="http://schemas.microsoft.com/office/drawing/2014/main" id="{D76C9E0B-ED9E-4FFC-B1A1-F8DD54ECFCC9}"/>
                  </a:ext>
                </a:extLst>
              </p:cNvPr>
              <p:cNvSpPr txBox="1">
                <a:spLocks/>
              </p:cNvSpPr>
              <p:nvPr/>
            </p:nvSpPr>
            <p:spPr>
              <a:xfrm>
                <a:off x="9543526" y="623348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63" name="Subtitle 2">
                <a:extLst>
                  <a:ext uri="{FF2B5EF4-FFF2-40B4-BE49-F238E27FC236}">
                    <a16:creationId xmlns:a16="http://schemas.microsoft.com/office/drawing/2014/main" id="{D76C9E0B-ED9E-4FFC-B1A1-F8DD54ECFCC9}"/>
                  </a:ext>
                </a:extLst>
              </p:cNvPr>
              <p:cNvSpPr txBox="1">
                <a:spLocks noRot="1" noChangeAspect="1" noMove="1" noResize="1" noEditPoints="1" noAdjustHandles="1" noChangeArrowheads="1" noChangeShapeType="1" noTextEdit="1"/>
              </p:cNvSpPr>
              <p:nvPr/>
            </p:nvSpPr>
            <p:spPr>
              <a:xfrm>
                <a:off x="9543526" y="6233487"/>
                <a:ext cx="2648474" cy="776913"/>
              </a:xfrm>
              <a:prstGeom prst="rect">
                <a:avLst/>
              </a:prstGeom>
              <a:blipFill>
                <a:blip r:embed="rId16"/>
                <a:stretch>
                  <a:fillRect l="-9908" t="-27559" b="-3622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5654098" y="6902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5654098" y="690261"/>
                <a:ext cx="2648474" cy="757540"/>
              </a:xfrm>
              <a:prstGeom prst="rect">
                <a:avLst/>
              </a:prstGeom>
              <a:blipFill>
                <a:blip r:embed="rId9"/>
                <a:stretch>
                  <a:fillRect t="-27200" b="-38400"/>
                </a:stretch>
              </a:blipFill>
            </p:spPr>
            <p:txBody>
              <a:bodyPr/>
              <a:lstStyle/>
              <a:p>
                <a:r>
                  <a:rPr lang="en-CA">
                    <a:noFill/>
                  </a:rPr>
                  <a:t> </a:t>
                </a:r>
              </a:p>
            </p:txBody>
          </p:sp>
        </mc:Fallback>
      </mc:AlternateContent>
      <p:cxnSp>
        <p:nvCxnSpPr>
          <p:cNvPr id="68" name="Straight Connector 67">
            <a:extLst>
              <a:ext uri="{FF2B5EF4-FFF2-40B4-BE49-F238E27FC236}">
                <a16:creationId xmlns:a16="http://schemas.microsoft.com/office/drawing/2014/main" id="{7CE465A2-4261-4363-BBDD-F949C5E7D023}"/>
              </a:ext>
            </a:extLst>
          </p:cNvPr>
          <p:cNvCxnSpPr>
            <a:cxnSpLocks/>
          </p:cNvCxnSpPr>
          <p:nvPr/>
        </p:nvCxnSpPr>
        <p:spPr>
          <a:xfrm>
            <a:off x="23125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450F83A-B388-4F78-839A-70FA02573815}"/>
              </a:ext>
            </a:extLst>
          </p:cNvPr>
          <p:cNvCxnSpPr>
            <a:cxnSpLocks/>
          </p:cNvCxnSpPr>
          <p:nvPr/>
        </p:nvCxnSpPr>
        <p:spPr>
          <a:xfrm>
            <a:off x="1166613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2F40E80-5683-46D0-A277-4CB2372EE7AD}"/>
              </a:ext>
            </a:extLst>
          </p:cNvPr>
          <p:cNvCxnSpPr>
            <a:cxnSpLocks/>
          </p:cNvCxnSpPr>
          <p:nvPr/>
        </p:nvCxnSpPr>
        <p:spPr>
          <a:xfrm>
            <a:off x="979288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69A13A6-9454-405D-89D2-3A78EE3CFD87}"/>
              </a:ext>
            </a:extLst>
          </p:cNvPr>
          <p:cNvCxnSpPr>
            <a:cxnSpLocks/>
          </p:cNvCxnSpPr>
          <p:nvPr/>
        </p:nvCxnSpPr>
        <p:spPr>
          <a:xfrm flipV="1">
            <a:off x="794648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1D684FE-719D-4353-82E4-A2D43650A3B9}"/>
              </a:ext>
            </a:extLst>
          </p:cNvPr>
          <p:cNvCxnSpPr>
            <a:cxnSpLocks/>
          </p:cNvCxnSpPr>
          <p:nvPr/>
        </p:nvCxnSpPr>
        <p:spPr>
          <a:xfrm flipV="1">
            <a:off x="8058150"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6B92E52-FC18-4C02-883F-0782169B1A8A}"/>
              </a:ext>
            </a:extLst>
          </p:cNvPr>
          <p:cNvCxnSpPr>
            <a:cxnSpLocks/>
          </p:cNvCxnSpPr>
          <p:nvPr/>
        </p:nvCxnSpPr>
        <p:spPr>
          <a:xfrm>
            <a:off x="702246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105F00-8848-4E6A-9C6C-091C0D56237A}"/>
              </a:ext>
            </a:extLst>
          </p:cNvPr>
          <p:cNvCxnSpPr>
            <a:cxnSpLocks/>
          </p:cNvCxnSpPr>
          <p:nvPr/>
        </p:nvCxnSpPr>
        <p:spPr>
          <a:xfrm>
            <a:off x="139636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7F76A8-F730-484B-863E-F06A7CBBE53C}"/>
              </a:ext>
            </a:extLst>
          </p:cNvPr>
          <p:cNvCxnSpPr>
            <a:cxnSpLocks/>
          </p:cNvCxnSpPr>
          <p:nvPr/>
        </p:nvCxnSpPr>
        <p:spPr>
          <a:xfrm>
            <a:off x="513651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4895D72-E338-4D00-AB75-51DB69099789}"/>
              </a:ext>
            </a:extLst>
          </p:cNvPr>
          <p:cNvCxnSpPr>
            <a:cxnSpLocks/>
          </p:cNvCxnSpPr>
          <p:nvPr/>
        </p:nvCxnSpPr>
        <p:spPr>
          <a:xfrm>
            <a:off x="326326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B42CB4-A2C4-4993-8622-7903BA96D2BE}"/>
              </a:ext>
            </a:extLst>
          </p:cNvPr>
          <p:cNvCxnSpPr>
            <a:cxnSpLocks/>
          </p:cNvCxnSpPr>
          <p:nvPr/>
        </p:nvCxnSpPr>
        <p:spPr>
          <a:xfrm>
            <a:off x="1075173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903E69A-68A5-4503-A4B7-39FA1AB5CA45}"/>
              </a:ext>
            </a:extLst>
          </p:cNvPr>
          <p:cNvCxnSpPr>
            <a:cxnSpLocks/>
          </p:cNvCxnSpPr>
          <p:nvPr/>
        </p:nvCxnSpPr>
        <p:spPr>
          <a:xfrm>
            <a:off x="887848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8" name="Picture 2">
            <a:extLst>
              <a:ext uri="{FF2B5EF4-FFF2-40B4-BE49-F238E27FC236}">
                <a16:creationId xmlns:a16="http://schemas.microsoft.com/office/drawing/2014/main" id="{2A6C7D64-23B3-4582-874F-A023E34F5FF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010" t="39449" r="29645" b="9981"/>
          <a:stretch/>
        </p:blipFill>
        <p:spPr bwMode="auto">
          <a:xfrm flipH="1">
            <a:off x="7416800" y="6061872"/>
            <a:ext cx="1146626" cy="592795"/>
          </a:xfrm>
          <a:prstGeom prst="rect">
            <a:avLst/>
          </a:prstGeom>
          <a:solidFill>
            <a:srgbClr val="FFF2BE"/>
          </a:solidFill>
        </p:spPr>
      </p:pic>
      <p:pic>
        <p:nvPicPr>
          <p:cNvPr id="67" name="Picture 2" descr="Ford Mustang, Car, Racing Car, Sports Car, Automobile">
            <a:extLst>
              <a:ext uri="{FF2B5EF4-FFF2-40B4-BE49-F238E27FC236}">
                <a16:creationId xmlns:a16="http://schemas.microsoft.com/office/drawing/2014/main" id="{6D709103-E3D5-4483-9DB1-6E4DA35A7E8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H="1">
            <a:off x="7229963" y="6025241"/>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8774AD8C-B6C9-4E11-88EC-7B8EA384EE3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9095" t="10139" b="5438"/>
          <a:stretch/>
        </p:blipFill>
        <p:spPr bwMode="auto">
          <a:xfrm>
            <a:off x="7621212" y="5789578"/>
            <a:ext cx="738292" cy="10112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63280153"/>
      </p:ext>
    </p:extLst>
  </p:cSld>
  <p:clrMapOvr>
    <a:masterClrMapping/>
  </p:clrMapOvr>
  <mc:AlternateContent xmlns:mc="http://schemas.openxmlformats.org/markup-compatibility/2006" xmlns:p14="http://schemas.microsoft.com/office/powerpoint/2010/main">
    <mc:Choice Requires="p14">
      <p:transition spd="slow" p14:dur="2000" advTm="8135"/>
    </mc:Choice>
    <mc:Fallback xmlns="">
      <p:transition spd="slow" advTm="81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2.70833E-6 -2.59259E-6 L 0.19922 -0.68102 " pathEditMode="relative" rAng="0" ptsTypes="AA">
                                      <p:cBhvr>
                                        <p:cTn id="6" dur="5000" fill="hold"/>
                                        <p:tgtEl>
                                          <p:spTgt spid="67"/>
                                        </p:tgtEl>
                                        <p:attrNameLst>
                                          <p:attrName>ppt_x</p:attrName>
                                          <p:attrName>ppt_y</p:attrName>
                                        </p:attrNameLst>
                                      </p:cBhvr>
                                      <p:rCtr x="9961" y="-34051"/>
                                    </p:animMotion>
                                  </p:childTnLst>
                                </p:cTn>
                              </p:par>
                              <p:par>
                                <p:cTn id="7" presetID="42" presetClass="path" presetSubtype="0" fill="hold" nodeType="withEffect">
                                  <p:stCondLst>
                                    <p:cond delay="0"/>
                                  </p:stCondLst>
                                  <p:childTnLst>
                                    <p:animMotion origin="layout" path="M 1.45833E-6 -4.07407E-6 L -0.0043 -0.64375 " pathEditMode="relative" rAng="0" ptsTypes="AA">
                                      <p:cBhvr>
                                        <p:cTn id="8" dur="5000" fill="hold"/>
                                        <p:tgtEl>
                                          <p:spTgt spid="71"/>
                                        </p:tgtEl>
                                        <p:attrNameLst>
                                          <p:attrName>ppt_x</p:attrName>
                                          <p:attrName>ppt_y</p:attrName>
                                        </p:attrNameLst>
                                      </p:cBhvr>
                                      <p:rCtr x="-221" y="-32199"/>
                                    </p:animMotion>
                                  </p:childTnLst>
                                </p:cTn>
                              </p:par>
                              <p:par>
                                <p:cTn id="9" presetID="42" presetClass="path" presetSubtype="0" fill="hold" nodeType="withEffect">
                                  <p:stCondLst>
                                    <p:cond delay="0"/>
                                  </p:stCondLst>
                                  <p:childTnLst>
                                    <p:animMotion origin="layout" path="M 1.45833E-6 -3.33333E-6 L -0.71159 -0.30115 " pathEditMode="relative" rAng="0" ptsTypes="AA">
                                      <p:cBhvr>
                                        <p:cTn id="10" dur="2000" fill="hold"/>
                                        <p:tgtEl>
                                          <p:spTgt spid="58"/>
                                        </p:tgtEl>
                                        <p:attrNameLst>
                                          <p:attrName>ppt_x</p:attrName>
                                          <p:attrName>ppt_y</p:attrName>
                                        </p:attrNameLst>
                                      </p:cBhvr>
                                      <p:rCtr x="-35586" y="-15069"/>
                                    </p:animMotion>
                                  </p:childTnLst>
                                </p:cTn>
                              </p:par>
                              <p:par>
                                <p:cTn id="11" presetID="22" presetClass="entr" presetSubtype="4"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down)">
                                      <p:cBhvr>
                                        <p:cTn id="13" dur="5000"/>
                                        <p:tgtEl>
                                          <p:spTgt spid="83"/>
                                        </p:tgtEl>
                                      </p:cBhvr>
                                    </p:animEffect>
                                  </p:childTnLst>
                                </p:cTn>
                              </p:par>
                              <p:par>
                                <p:cTn id="14" presetID="22" presetClass="entr" presetSubtype="4" fill="hold"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wipe(down)">
                                      <p:cBhvr>
                                        <p:cTn id="16" dur="5500"/>
                                        <p:tgtEl>
                                          <p:spTgt spid="81"/>
                                        </p:tgtEl>
                                      </p:cBhvr>
                                    </p:animEffect>
                                  </p:childTnLst>
                                </p:cTn>
                              </p:par>
                              <p:par>
                                <p:cTn id="17" presetID="22" presetClass="entr" presetSubtype="2"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EFD07-8D4D-4BE8-9F18-30905C627C98}"/>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Transform (change of basis)</a:t>
            </a:r>
          </a:p>
        </p:txBody>
      </p:sp>
      <p:grpSp>
        <p:nvGrpSpPr>
          <p:cNvPr id="5" name="Group 4">
            <a:extLst>
              <a:ext uri="{FF2B5EF4-FFF2-40B4-BE49-F238E27FC236}">
                <a16:creationId xmlns:a16="http://schemas.microsoft.com/office/drawing/2014/main" id="{E4B1CEAF-24CB-4E26-B6D9-019EA9A47A03}"/>
              </a:ext>
            </a:extLst>
          </p:cNvPr>
          <p:cNvGrpSpPr/>
          <p:nvPr/>
        </p:nvGrpSpPr>
        <p:grpSpPr>
          <a:xfrm>
            <a:off x="-314132" y="2955463"/>
            <a:ext cx="3601615" cy="3902537"/>
            <a:chOff x="379501" y="2484974"/>
            <a:chExt cx="2424697" cy="2627285"/>
          </a:xfrm>
        </p:grpSpPr>
        <p:grpSp>
          <p:nvGrpSpPr>
            <p:cNvPr id="29" name="Group 28">
              <a:extLst>
                <a:ext uri="{FF2B5EF4-FFF2-40B4-BE49-F238E27FC236}">
                  <a16:creationId xmlns:a16="http://schemas.microsoft.com/office/drawing/2014/main" id="{E177EAC2-6FA6-4368-B8EB-E900480720ED}"/>
                </a:ext>
              </a:extLst>
            </p:cNvPr>
            <p:cNvGrpSpPr/>
            <p:nvPr/>
          </p:nvGrpSpPr>
          <p:grpSpPr>
            <a:xfrm>
              <a:off x="925645" y="3248116"/>
              <a:ext cx="1697766" cy="1612623"/>
              <a:chOff x="4598547" y="3250367"/>
              <a:chExt cx="992785" cy="942997"/>
            </a:xfrm>
          </p:grpSpPr>
          <p:cxnSp>
            <p:nvCxnSpPr>
              <p:cNvPr id="30" name="Straight Arrow Connector 29">
                <a:extLst>
                  <a:ext uri="{FF2B5EF4-FFF2-40B4-BE49-F238E27FC236}">
                    <a16:creationId xmlns:a16="http://schemas.microsoft.com/office/drawing/2014/main" id="{4C27FFD0-0C1F-4632-852B-84B49C42E278}"/>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7BC68D0-3910-4D27-9375-8602F624D149}"/>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370857-D810-4A7A-A53D-332AA80016A4}"/>
                    </a:ext>
                  </a:extLst>
                </p:cNvPr>
                <p:cNvSpPr txBox="1"/>
                <p:nvPr/>
              </p:nvSpPr>
              <p:spPr>
                <a:xfrm>
                  <a:off x="1707039" y="4096596"/>
                  <a:ext cx="1097159"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3600" b="0" dirty="0">
                    <a:solidFill>
                      <a:srgbClr val="002060"/>
                    </a:solidFill>
                  </a:endParaRPr>
                </a:p>
              </p:txBody>
            </p:sp>
          </mc:Choice>
          <mc:Fallback xmlns="">
            <p:sp>
              <p:nvSpPr>
                <p:cNvPr id="2" name="TextBox 1">
                  <a:extLst>
                    <a:ext uri="{FF2B5EF4-FFF2-40B4-BE49-F238E27FC236}">
                      <a16:creationId xmlns:a16="http://schemas.microsoft.com/office/drawing/2014/main" id="{43370857-D810-4A7A-A53D-332AA80016A4}"/>
                    </a:ext>
                  </a:extLst>
                </p:cNvPr>
                <p:cNvSpPr txBox="1">
                  <a:spLocks noRot="1" noChangeAspect="1" noMove="1" noResize="1" noEditPoints="1" noAdjustHandles="1" noChangeArrowheads="1" noChangeShapeType="1" noTextEdit="1"/>
                </p:cNvSpPr>
                <p:nvPr/>
              </p:nvSpPr>
              <p:spPr>
                <a:xfrm>
                  <a:off x="1707039" y="4096596"/>
                  <a:ext cx="1097159"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AB95938-D832-433F-97EF-E50E9353B90C}"/>
                    </a:ext>
                  </a:extLst>
                </p:cNvPr>
                <p:cNvSpPr txBox="1"/>
                <p:nvPr/>
              </p:nvSpPr>
              <p:spPr>
                <a:xfrm>
                  <a:off x="379501" y="2484974"/>
                  <a:ext cx="101220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3600" b="0" dirty="0">
                    <a:solidFill>
                      <a:srgbClr val="002060"/>
                    </a:solidFill>
                  </a:endParaRPr>
                </a:p>
              </p:txBody>
            </p:sp>
          </mc:Choice>
          <mc:Fallback xmlns="">
            <p:sp>
              <p:nvSpPr>
                <p:cNvPr id="35" name="TextBox 34">
                  <a:extLst>
                    <a:ext uri="{FF2B5EF4-FFF2-40B4-BE49-F238E27FC236}">
                      <a16:creationId xmlns:a16="http://schemas.microsoft.com/office/drawing/2014/main" id="{9AB95938-D832-433F-97EF-E50E9353B90C}"/>
                    </a:ext>
                  </a:extLst>
                </p:cNvPr>
                <p:cNvSpPr txBox="1">
                  <a:spLocks noRot="1" noChangeAspect="1" noMove="1" noResize="1" noEditPoints="1" noAdjustHandles="1" noChangeArrowheads="1" noChangeShapeType="1" noTextEdit="1"/>
                </p:cNvSpPr>
                <p:nvPr/>
              </p:nvSpPr>
              <p:spPr>
                <a:xfrm>
                  <a:off x="379501" y="2484974"/>
                  <a:ext cx="1012200" cy="1015663"/>
                </a:xfrm>
                <a:prstGeom prst="rect">
                  <a:avLst/>
                </a:prstGeom>
                <a:blipFill>
                  <a:blip r:embed="rId10"/>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ABE4ABE-9E9F-41B0-8C0A-38DE7B05F3A3}"/>
                  </a:ext>
                </a:extLst>
              </p:cNvPr>
              <p:cNvSpPr txBox="1"/>
              <p:nvPr/>
            </p:nvSpPr>
            <p:spPr>
              <a:xfrm>
                <a:off x="4343400" y="3577429"/>
                <a:ext cx="7848600" cy="27479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600" i="1" smtClean="0">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i="1">
                                  <a:solidFill>
                                    <a:srgbClr val="002060"/>
                                  </a:solidFill>
                                  <a:latin typeface="Cambria Math" panose="02040503050406030204" pitchFamily="18" charset="0"/>
                                  <a:ea typeface="Cambria Math" panose="02040503050406030204" pitchFamily="18" charset="0"/>
                                </a:rPr>
                                <m:t>𝑡</m:t>
                              </m:r>
                            </m:sub>
                          </m:sSub>
                        </m:e>
                      </m:acc>
                      <m:r>
                        <a:rPr lang="en-US" sz="6600" b="0" i="1" smtClean="0">
                          <a:solidFill>
                            <a:schemeClr val="tx1"/>
                          </a:solidFill>
                          <a:latin typeface="Cambria Math" panose="02040503050406030204" pitchFamily="18" charset="0"/>
                          <a:ea typeface="Cambria Math" panose="02040503050406030204" pitchFamily="18" charset="0"/>
                        </a:rPr>
                        <m:t>=</m:t>
                      </m:r>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i="1">
                                      <a:solidFill>
                                        <a:srgbClr val="C00000"/>
                                      </a:solidFill>
                                      <a:latin typeface="Cambria Math" panose="02040503050406030204" pitchFamily="18" charset="0"/>
                                      <a:ea typeface="Cambria Math" panose="02040503050406030204" pitchFamily="18" charset="0"/>
                                    </a:rPr>
                                    <m:t>𝑡</m:t>
                                  </m:r>
                                </m:sub>
                              </m:sSub>
                            </m:e>
                          </m:acc>
                        </m:e>
                      </m:acc>
                      <m:r>
                        <a:rPr lang="en-US" sz="6600" b="0" i="1" smtClean="0">
                          <a:solidFill>
                            <a:schemeClr val="tx1"/>
                          </a:solidFill>
                          <a:latin typeface="Cambria Math" panose="02040503050406030204" pitchFamily="18" charset="0"/>
                          <a:ea typeface="Cambria Math" panose="02040503050406030204" pitchFamily="18" charset="0"/>
                        </a:rPr>
                        <m:t>+</m:t>
                      </m:r>
                      <m:r>
                        <m:rPr>
                          <m:nor/>
                        </m:rPr>
                        <a:rPr lang="en-US" sz="5400" b="1" i="0" smtClean="0">
                          <a:solidFill>
                            <a:schemeClr val="tx1"/>
                          </a:solidFill>
                          <a:latin typeface="Cambria Math" panose="02040503050406030204" pitchFamily="18" charset="0"/>
                          <a:ea typeface="Cambria Math" panose="02040503050406030204" pitchFamily="18" charset="0"/>
                        </a:rPr>
                        <m:t>(</m:t>
                      </m:r>
                      <m:r>
                        <a:rPr lang="en-US" sz="5400" i="1" dirty="0">
                          <a:latin typeface="Cambria Math" panose="02040503050406030204" pitchFamily="18" charset="0"/>
                        </a:rPr>
                        <m:t>−</m:t>
                      </m:r>
                      <m:r>
                        <m:rPr>
                          <m:nor/>
                        </m:rPr>
                        <a:rPr lang="en-US" sz="5400" b="1" dirty="0">
                          <a:latin typeface="Cambria Math" panose="02040503050406030204" pitchFamily="18" charset="0"/>
                          <a:ea typeface="Cambria Math" panose="02040503050406030204" pitchFamily="18" charset="0"/>
                        </a:rPr>
                        <m:t>½</m:t>
                      </m:r>
                      <m:r>
                        <a:rPr lang="en-US" sz="5400" b="0" i="1" dirty="0" smtClean="0">
                          <a:latin typeface="Cambria Math" panose="02040503050406030204" pitchFamily="18" charset="0"/>
                          <a:ea typeface="Cambria Math" panose="02040503050406030204" pitchFamily="18" charset="0"/>
                        </a:rPr>
                        <m:t>)</m:t>
                      </m:r>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600" dirty="0">
                  <a:solidFill>
                    <a:srgbClr val="002060"/>
                  </a:solidFill>
                  <a:latin typeface="Cambria Math" panose="02040503050406030204" pitchFamily="18" charset="0"/>
                  <a:ea typeface="Cambria Math" panose="02040503050406030204" pitchFamily="18" charset="0"/>
                </a:endParaRPr>
              </a:p>
              <a:p>
                <a:endParaRPr lang="en-US" sz="24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600" i="1">
                              <a:solidFill>
                                <a:srgbClr val="002060"/>
                              </a:solidFill>
                              <a:latin typeface="Cambria Math" panose="02040503050406030204" pitchFamily="18" charset="0"/>
                              <a:ea typeface="Cambria Math" panose="02040503050406030204" pitchFamily="18" charset="0"/>
                            </a:rPr>
                          </m:ctrlPr>
                        </m:accPr>
                        <m:e>
                          <m:sSub>
                            <m:sSubPr>
                              <m:ctrlPr>
                                <a:rPr lang="en-US" sz="6600" i="1">
                                  <a:solidFill>
                                    <a:srgbClr val="002060"/>
                                  </a:solidFill>
                                  <a:latin typeface="Cambria Math" panose="02040503050406030204" pitchFamily="18" charset="0"/>
                                  <a:ea typeface="Cambria Math" panose="02040503050406030204" pitchFamily="18" charset="0"/>
                                </a:rPr>
                              </m:ctrlPr>
                            </m:sSubPr>
                            <m:e>
                              <m:r>
                                <a:rPr lang="en-US" sz="6600" i="1">
                                  <a:solidFill>
                                    <a:srgbClr val="002060"/>
                                  </a:solidFill>
                                  <a:latin typeface="Cambria Math" panose="02040503050406030204" pitchFamily="18" charset="0"/>
                                  <a:ea typeface="Cambria Math" panose="02040503050406030204" pitchFamily="18" charset="0"/>
                                </a:rPr>
                                <m:t>𝑒</m:t>
                              </m:r>
                            </m:e>
                            <m:sub>
                              <m:r>
                                <a:rPr lang="en-US" sz="6600" i="1">
                                  <a:solidFill>
                                    <a:srgbClr val="002060"/>
                                  </a:solidFill>
                                  <a:latin typeface="Cambria Math" panose="02040503050406030204" pitchFamily="18" charset="0"/>
                                  <a:ea typeface="Cambria Math" panose="02040503050406030204" pitchFamily="18" charset="0"/>
                                </a:rPr>
                                <m:t>𝑥</m:t>
                              </m:r>
                            </m:sub>
                          </m:sSub>
                        </m:e>
                      </m:acc>
                      <m:r>
                        <a:rPr lang="en-US" sz="6600" i="1">
                          <a:latin typeface="Cambria Math" panose="02040503050406030204" pitchFamily="18" charset="0"/>
                          <a:ea typeface="Cambria Math" panose="02040503050406030204" pitchFamily="18" charset="0"/>
                        </a:rPr>
                        <m:t>=</m:t>
                      </m:r>
                      <m:acc>
                        <m:accPr>
                          <m:chr m:val="̃"/>
                          <m:ctrlPr>
                            <a:rPr lang="en-US" sz="6600" i="1">
                              <a:solidFill>
                                <a:srgbClr val="C00000"/>
                              </a:solidFill>
                              <a:latin typeface="Cambria Math" panose="02040503050406030204" pitchFamily="18" charset="0"/>
                              <a:ea typeface="Cambria Math" panose="02040503050406030204" pitchFamily="18" charset="0"/>
                            </a:rPr>
                          </m:ctrlPr>
                        </m:accPr>
                        <m:e>
                          <m:acc>
                            <m:accPr>
                              <m:chr m:val="⃗"/>
                              <m:ctrlPr>
                                <a:rPr lang="en-US" sz="6600" i="1">
                                  <a:solidFill>
                                    <a:srgbClr val="C00000"/>
                                  </a:solidFill>
                                  <a:latin typeface="Cambria Math" panose="02040503050406030204" pitchFamily="18" charset="0"/>
                                  <a:ea typeface="Cambria Math" panose="02040503050406030204" pitchFamily="18" charset="0"/>
                                </a:rPr>
                              </m:ctrlPr>
                            </m:accPr>
                            <m:e>
                              <m:sSub>
                                <m:sSubPr>
                                  <m:ctrlPr>
                                    <a:rPr lang="en-US" sz="6600" i="1">
                                      <a:solidFill>
                                        <a:srgbClr val="C00000"/>
                                      </a:solidFill>
                                      <a:latin typeface="Cambria Math" panose="02040503050406030204" pitchFamily="18" charset="0"/>
                                      <a:ea typeface="Cambria Math" panose="02040503050406030204" pitchFamily="18" charset="0"/>
                                    </a:rPr>
                                  </m:ctrlPr>
                                </m:sSubPr>
                                <m:e>
                                  <m:r>
                                    <a:rPr lang="en-US" sz="6600" i="1">
                                      <a:solidFill>
                                        <a:srgbClr val="C00000"/>
                                      </a:solidFill>
                                      <a:latin typeface="Cambria Math" panose="02040503050406030204" pitchFamily="18" charset="0"/>
                                      <a:ea typeface="Cambria Math" panose="02040503050406030204" pitchFamily="18" charset="0"/>
                                    </a:rPr>
                                    <m:t>𝑒</m:t>
                                  </m:r>
                                </m:e>
                                <m:sub>
                                  <m:r>
                                    <a:rPr lang="en-US" sz="66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600" dirty="0">
                  <a:solidFill>
                    <a:srgbClr val="002060"/>
                  </a:solidFill>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2ABE4ABE-9E9F-41B0-8C0A-38DE7B05F3A3}"/>
                  </a:ext>
                </a:extLst>
              </p:cNvPr>
              <p:cNvSpPr txBox="1">
                <a:spLocks noRot="1" noChangeAspect="1" noMove="1" noResize="1" noEditPoints="1" noAdjustHandles="1" noChangeArrowheads="1" noChangeShapeType="1" noTextEdit="1"/>
              </p:cNvSpPr>
              <p:nvPr/>
            </p:nvSpPr>
            <p:spPr>
              <a:xfrm>
                <a:off x="4343400" y="3577429"/>
                <a:ext cx="7848600" cy="2747932"/>
              </a:xfrm>
              <a:prstGeom prst="rect">
                <a:avLst/>
              </a:prstGeom>
              <a:blipFill>
                <a:blip r:embed="rId11"/>
                <a:stretch>
                  <a:fillRect/>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3B55B10A-E87A-44B2-BEA7-70E0B0ACF0A9}"/>
              </a:ext>
            </a:extLst>
          </p:cNvPr>
          <p:cNvGrpSpPr/>
          <p:nvPr/>
        </p:nvGrpSpPr>
        <p:grpSpPr>
          <a:xfrm>
            <a:off x="483651" y="3050370"/>
            <a:ext cx="3842861" cy="4442111"/>
            <a:chOff x="-1164366" y="4231724"/>
            <a:chExt cx="2587110" cy="2990540"/>
          </a:xfrm>
        </p:grpSpPr>
        <p:grpSp>
          <p:nvGrpSpPr>
            <p:cNvPr id="36" name="Group 35">
              <a:extLst>
                <a:ext uri="{FF2B5EF4-FFF2-40B4-BE49-F238E27FC236}">
                  <a16:creationId xmlns:a16="http://schemas.microsoft.com/office/drawing/2014/main" id="{83E7B981-6C66-44CA-9A72-C6F0A4D292FB}"/>
                </a:ext>
              </a:extLst>
            </p:cNvPr>
            <p:cNvGrpSpPr/>
            <p:nvPr/>
          </p:nvGrpSpPr>
          <p:grpSpPr>
            <a:xfrm>
              <a:off x="-1164366" y="4955130"/>
              <a:ext cx="1697766" cy="1686628"/>
              <a:chOff x="4598547" y="3207092"/>
              <a:chExt cx="992785" cy="986272"/>
            </a:xfrm>
          </p:grpSpPr>
          <p:cxnSp>
            <p:nvCxnSpPr>
              <p:cNvPr id="41" name="Straight Arrow Connector 40">
                <a:extLst>
                  <a:ext uri="{FF2B5EF4-FFF2-40B4-BE49-F238E27FC236}">
                    <a16:creationId xmlns:a16="http://schemas.microsoft.com/office/drawing/2014/main" id="{822C1AF7-BBBD-47C4-9D28-75BC30CEFBEE}"/>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780C9DE1-E496-43CA-969E-5A6C160CE033}"/>
                  </a:ext>
                </a:extLst>
              </p:cNvPr>
              <p:cNvCxnSpPr>
                <a:cxnSpLocks/>
              </p:cNvCxnSpPr>
              <p:nvPr/>
            </p:nvCxnSpPr>
            <p:spPr>
              <a:xfrm flipV="1">
                <a:off x="4616034" y="3207092"/>
                <a:ext cx="496203" cy="986272"/>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00E398B-1DBD-4A8A-8C69-F70E861995B5}"/>
                    </a:ext>
                  </a:extLst>
                </p:cNvPr>
                <p:cNvSpPr txBox="1"/>
                <p:nvPr/>
              </p:nvSpPr>
              <p:spPr>
                <a:xfrm>
                  <a:off x="325584" y="6085863"/>
                  <a:ext cx="1097160" cy="1136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3600" b="0" dirty="0">
                    <a:solidFill>
                      <a:srgbClr val="C00000"/>
                    </a:solidFill>
                  </a:endParaRPr>
                </a:p>
              </p:txBody>
            </p:sp>
          </mc:Choice>
          <mc:Fallback xmlns="">
            <p:sp>
              <p:nvSpPr>
                <p:cNvPr id="37" name="TextBox 36">
                  <a:extLst>
                    <a:ext uri="{FF2B5EF4-FFF2-40B4-BE49-F238E27FC236}">
                      <a16:creationId xmlns:a16="http://schemas.microsoft.com/office/drawing/2014/main" id="{400E398B-1DBD-4A8A-8C69-F70E861995B5}"/>
                    </a:ext>
                  </a:extLst>
                </p:cNvPr>
                <p:cNvSpPr txBox="1">
                  <a:spLocks noRot="1" noChangeAspect="1" noMove="1" noResize="1" noEditPoints="1" noAdjustHandles="1" noChangeArrowheads="1" noChangeShapeType="1" noTextEdit="1"/>
                </p:cNvSpPr>
                <p:nvPr/>
              </p:nvSpPr>
              <p:spPr>
                <a:xfrm>
                  <a:off x="325584" y="6085863"/>
                  <a:ext cx="1097160" cy="1136401"/>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ADB5D95-4E78-4A50-ADB8-6E64AA4CF62C}"/>
                    </a:ext>
                  </a:extLst>
                </p:cNvPr>
                <p:cNvSpPr txBox="1"/>
                <p:nvPr/>
              </p:nvSpPr>
              <p:spPr>
                <a:xfrm>
                  <a:off x="-596400" y="4231724"/>
                  <a:ext cx="1012200" cy="113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𝑡</m:t>
                                    </m:r>
                                  </m:sub>
                                </m:sSub>
                              </m:e>
                            </m:acc>
                          </m:e>
                        </m:acc>
                      </m:oMath>
                    </m:oMathPara>
                  </a14:m>
                  <a:endParaRPr lang="en-US" sz="3600" b="0" dirty="0">
                    <a:solidFill>
                      <a:srgbClr val="C00000"/>
                    </a:solidFill>
                  </a:endParaRPr>
                </a:p>
              </p:txBody>
            </p:sp>
          </mc:Choice>
          <mc:Fallback xmlns="">
            <p:sp>
              <p:nvSpPr>
                <p:cNvPr id="40" name="TextBox 39">
                  <a:extLst>
                    <a:ext uri="{FF2B5EF4-FFF2-40B4-BE49-F238E27FC236}">
                      <a16:creationId xmlns:a16="http://schemas.microsoft.com/office/drawing/2014/main" id="{7ADB5D95-4E78-4A50-ADB8-6E64AA4CF62C}"/>
                    </a:ext>
                  </a:extLst>
                </p:cNvPr>
                <p:cNvSpPr txBox="1">
                  <a:spLocks noRot="1" noChangeAspect="1" noMove="1" noResize="1" noEditPoints="1" noAdjustHandles="1" noChangeArrowheads="1" noChangeShapeType="1" noTextEdit="1"/>
                </p:cNvSpPr>
                <p:nvPr/>
              </p:nvSpPr>
              <p:spPr>
                <a:xfrm>
                  <a:off x="-596400" y="4231724"/>
                  <a:ext cx="1012200" cy="1131528"/>
                </a:xfrm>
                <a:prstGeom prst="rect">
                  <a:avLst/>
                </a:prstGeom>
                <a:blipFill>
                  <a:blip r:embed="rId14"/>
                  <a:stretch>
                    <a:fillRect/>
                  </a:stretch>
                </a:blipFill>
              </p:spPr>
              <p:txBody>
                <a:bodyPr/>
                <a:lstStyle/>
                <a:p>
                  <a:r>
                    <a:rPr lang="en-CA">
                      <a:noFill/>
                    </a:rPr>
                    <a:t> </a:t>
                  </a:r>
                </a:p>
              </p:txBody>
            </p:sp>
          </mc:Fallback>
        </mc:AlternateContent>
      </p:grpSp>
      <p:pic>
        <p:nvPicPr>
          <p:cNvPr id="17" name="Picture 2">
            <a:extLst>
              <a:ext uri="{FF2B5EF4-FFF2-40B4-BE49-F238E27FC236}">
                <a16:creationId xmlns:a16="http://schemas.microsoft.com/office/drawing/2014/main" id="{7D4659CA-39EB-4D0B-8748-6AF48EEC4EC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9095" t="10139" b="5438"/>
          <a:stretch/>
        </p:blipFill>
        <p:spPr bwMode="auto">
          <a:xfrm>
            <a:off x="1048138" y="991629"/>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ord Mustang, Car, Racing Car, Sports Car, Automobile">
            <a:extLst>
              <a:ext uri="{FF2B5EF4-FFF2-40B4-BE49-F238E27FC236}">
                <a16:creationId xmlns:a16="http://schemas.microsoft.com/office/drawing/2014/main" id="{F5E08A10-5EC8-470F-9517-6AC772FF0B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H="1">
            <a:off x="6389381" y="1418253"/>
            <a:ext cx="2026830" cy="1000682"/>
          </a:xfrm>
          <a:prstGeom prst="rect">
            <a:avLst/>
          </a:prstGeom>
          <a:noFill/>
        </p:spPr>
      </p:pic>
      <p:grpSp>
        <p:nvGrpSpPr>
          <p:cNvPr id="19" name="Group 18">
            <a:extLst>
              <a:ext uri="{FF2B5EF4-FFF2-40B4-BE49-F238E27FC236}">
                <a16:creationId xmlns:a16="http://schemas.microsoft.com/office/drawing/2014/main" id="{16C47DFC-7BBA-4ADB-86A3-46B42E5AF525}"/>
              </a:ext>
            </a:extLst>
          </p:cNvPr>
          <p:cNvGrpSpPr/>
          <p:nvPr/>
        </p:nvGrpSpPr>
        <p:grpSpPr>
          <a:xfrm>
            <a:off x="2388636" y="634481"/>
            <a:ext cx="2356391" cy="2215180"/>
            <a:chOff x="4419600" y="3276600"/>
            <a:chExt cx="3136230" cy="2948285"/>
          </a:xfrm>
        </p:grpSpPr>
        <p:grpSp>
          <p:nvGrpSpPr>
            <p:cNvPr id="20" name="Group 19">
              <a:extLst>
                <a:ext uri="{FF2B5EF4-FFF2-40B4-BE49-F238E27FC236}">
                  <a16:creationId xmlns:a16="http://schemas.microsoft.com/office/drawing/2014/main" id="{AEE48A09-8FD5-4F1F-8192-F727ED9E81ED}"/>
                </a:ext>
              </a:extLst>
            </p:cNvPr>
            <p:cNvGrpSpPr/>
            <p:nvPr/>
          </p:nvGrpSpPr>
          <p:grpSpPr>
            <a:xfrm>
              <a:off x="4811845" y="4257766"/>
              <a:ext cx="1697766" cy="1612623"/>
              <a:chOff x="4598547" y="3250367"/>
              <a:chExt cx="992785" cy="942997"/>
            </a:xfrm>
          </p:grpSpPr>
          <p:cxnSp>
            <p:nvCxnSpPr>
              <p:cNvPr id="23" name="Straight Arrow Connector 22">
                <a:extLst>
                  <a:ext uri="{FF2B5EF4-FFF2-40B4-BE49-F238E27FC236}">
                    <a16:creationId xmlns:a16="http://schemas.microsoft.com/office/drawing/2014/main" id="{221D201B-6FB2-4EEB-907C-25A74D7FD933}"/>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023A6C9-8B36-45AE-8B62-BD2A04CEF564}"/>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B6D2C6-D877-412F-B5FA-C74D79AE7214}"/>
                    </a:ext>
                  </a:extLst>
                </p:cNvPr>
                <p:cNvSpPr txBox="1"/>
                <p:nvPr/>
              </p:nvSpPr>
              <p:spPr>
                <a:xfrm>
                  <a:off x="6438900" y="5219700"/>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21" name="TextBox 20">
                  <a:extLst>
                    <a:ext uri="{FF2B5EF4-FFF2-40B4-BE49-F238E27FC236}">
                      <a16:creationId xmlns:a16="http://schemas.microsoft.com/office/drawing/2014/main" id="{35B6D2C6-D877-412F-B5FA-C74D79AE7214}"/>
                    </a:ext>
                  </a:extLst>
                </p:cNvPr>
                <p:cNvSpPr txBox="1">
                  <a:spLocks noRot="1" noChangeAspect="1" noMove="1" noResize="1" noEditPoints="1" noAdjustHandles="1" noChangeArrowheads="1" noChangeShapeType="1" noTextEdit="1"/>
                </p:cNvSpPr>
                <p:nvPr/>
              </p:nvSpPr>
              <p:spPr>
                <a:xfrm>
                  <a:off x="6438900" y="5219700"/>
                  <a:ext cx="1116930" cy="100518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409F5C0-62FC-4DD1-8D85-7469647C5B51}"/>
                    </a:ext>
                  </a:extLst>
                </p:cNvPr>
                <p:cNvSpPr txBox="1"/>
                <p:nvPr/>
              </p:nvSpPr>
              <p:spPr>
                <a:xfrm>
                  <a:off x="4419600" y="3276600"/>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22" name="TextBox 21">
                  <a:extLst>
                    <a:ext uri="{FF2B5EF4-FFF2-40B4-BE49-F238E27FC236}">
                      <a16:creationId xmlns:a16="http://schemas.microsoft.com/office/drawing/2014/main" id="{8409F5C0-62FC-4DD1-8D85-7469647C5B51}"/>
                    </a:ext>
                  </a:extLst>
                </p:cNvPr>
                <p:cNvSpPr txBox="1">
                  <a:spLocks noRot="1" noChangeAspect="1" noMove="1" noResize="1" noEditPoints="1" noAdjustHandles="1" noChangeArrowheads="1" noChangeShapeType="1" noTextEdit="1"/>
                </p:cNvSpPr>
                <p:nvPr/>
              </p:nvSpPr>
              <p:spPr>
                <a:xfrm>
                  <a:off x="4419600" y="3276600"/>
                  <a:ext cx="1035257" cy="1005185"/>
                </a:xfrm>
                <a:prstGeom prst="rect">
                  <a:avLst/>
                </a:prstGeom>
                <a:blipFill>
                  <a:blip r:embed="rId18"/>
                  <a:stretch>
                    <a:fillRect/>
                  </a:stretch>
                </a:blipFill>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D2265723-A71E-40DA-B3BC-E4E41C37CCD0}"/>
              </a:ext>
            </a:extLst>
          </p:cNvPr>
          <p:cNvGrpSpPr/>
          <p:nvPr/>
        </p:nvGrpSpPr>
        <p:grpSpPr>
          <a:xfrm>
            <a:off x="8657669" y="663162"/>
            <a:ext cx="2114808" cy="2266043"/>
            <a:chOff x="9084534" y="3324585"/>
            <a:chExt cx="2814696" cy="3015982"/>
          </a:xfrm>
        </p:grpSpPr>
        <p:grpSp>
          <p:nvGrpSpPr>
            <p:cNvPr id="26" name="Group 25">
              <a:extLst>
                <a:ext uri="{FF2B5EF4-FFF2-40B4-BE49-F238E27FC236}">
                  <a16:creationId xmlns:a16="http://schemas.microsoft.com/office/drawing/2014/main" id="{CA524AF3-C1A6-4367-AFED-729E94A0ADA5}"/>
                </a:ext>
              </a:extLst>
            </p:cNvPr>
            <p:cNvGrpSpPr/>
            <p:nvPr/>
          </p:nvGrpSpPr>
          <p:grpSpPr>
            <a:xfrm>
              <a:off x="9084534" y="4297042"/>
              <a:ext cx="1697766" cy="1582715"/>
              <a:chOff x="4598547" y="3267856"/>
              <a:chExt cx="992785" cy="925508"/>
            </a:xfrm>
          </p:grpSpPr>
          <p:cxnSp>
            <p:nvCxnSpPr>
              <p:cNvPr id="38" name="Straight Arrow Connector 37">
                <a:extLst>
                  <a:ext uri="{FF2B5EF4-FFF2-40B4-BE49-F238E27FC236}">
                    <a16:creationId xmlns:a16="http://schemas.microsoft.com/office/drawing/2014/main" id="{2D2BBE23-4157-44C1-AB99-DEE4F450C97A}"/>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5D864CB0-0730-4A4E-B3EC-21D31857F638}"/>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1760B1-F4CE-483C-98BC-5170247CA24F}"/>
                    </a:ext>
                  </a:extLst>
                </p:cNvPr>
                <p:cNvSpPr txBox="1"/>
                <p:nvPr/>
              </p:nvSpPr>
              <p:spPr>
                <a:xfrm>
                  <a:off x="10782300" y="5219700"/>
                  <a:ext cx="1116930" cy="1120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3" name="TextBox 32">
                  <a:extLst>
                    <a:ext uri="{FF2B5EF4-FFF2-40B4-BE49-F238E27FC236}">
                      <a16:creationId xmlns:a16="http://schemas.microsoft.com/office/drawing/2014/main" id="{DC1760B1-F4CE-483C-98BC-5170247CA24F}"/>
                    </a:ext>
                  </a:extLst>
                </p:cNvPr>
                <p:cNvSpPr txBox="1">
                  <a:spLocks noRot="1" noChangeAspect="1" noMove="1" noResize="1" noEditPoints="1" noAdjustHandles="1" noChangeArrowheads="1" noChangeShapeType="1" noTextEdit="1"/>
                </p:cNvSpPr>
                <p:nvPr/>
              </p:nvSpPr>
              <p:spPr>
                <a:xfrm>
                  <a:off x="10782300" y="5219700"/>
                  <a:ext cx="1116930" cy="1120867"/>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9F9A387-2A3F-47D9-8F94-435A25A75580}"/>
                    </a:ext>
                  </a:extLst>
                </p:cNvPr>
                <p:cNvSpPr txBox="1"/>
                <p:nvPr/>
              </p:nvSpPr>
              <p:spPr>
                <a:xfrm>
                  <a:off x="9775058" y="3324585"/>
                  <a:ext cx="1035257" cy="1116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4" name="TextBox 33">
                  <a:extLst>
                    <a:ext uri="{FF2B5EF4-FFF2-40B4-BE49-F238E27FC236}">
                      <a16:creationId xmlns:a16="http://schemas.microsoft.com/office/drawing/2014/main" id="{59F9A387-2A3F-47D9-8F94-435A25A75580}"/>
                    </a:ext>
                  </a:extLst>
                </p:cNvPr>
                <p:cNvSpPr txBox="1">
                  <a:spLocks noRot="1" noChangeAspect="1" noMove="1" noResize="1" noEditPoints="1" noAdjustHandles="1" noChangeArrowheads="1" noChangeShapeType="1" noTextEdit="1"/>
                </p:cNvSpPr>
                <p:nvPr/>
              </p:nvSpPr>
              <p:spPr>
                <a:xfrm>
                  <a:off x="9775058" y="3324585"/>
                  <a:ext cx="1035257" cy="1116176"/>
                </a:xfrm>
                <a:prstGeom prst="rect">
                  <a:avLst/>
                </a:prstGeom>
                <a:blipFill>
                  <a:blip r:embed="rId20"/>
                  <a:stretch>
                    <a:fillRect/>
                  </a:stretch>
                </a:blipFill>
              </p:spPr>
              <p:txBody>
                <a:bodyPr/>
                <a:lstStyle/>
                <a:p>
                  <a:r>
                    <a:rPr lang="en-CA">
                      <a:noFill/>
                    </a:rPr>
                    <a:t> </a:t>
                  </a:r>
                </a:p>
              </p:txBody>
            </p:sp>
          </mc:Fallback>
        </mc:AlternateContent>
      </p:grpSp>
      <p:cxnSp>
        <p:nvCxnSpPr>
          <p:cNvPr id="6" name="Straight Connector 5">
            <a:extLst>
              <a:ext uri="{FF2B5EF4-FFF2-40B4-BE49-F238E27FC236}">
                <a16:creationId xmlns:a16="http://schemas.microsoft.com/office/drawing/2014/main" id="{70581A35-6137-4FD6-A5A8-02036584FE5F}"/>
              </a:ext>
            </a:extLst>
          </p:cNvPr>
          <p:cNvCxnSpPr/>
          <p:nvPr/>
        </p:nvCxnSpPr>
        <p:spPr>
          <a:xfrm>
            <a:off x="0" y="294847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3" name="Arrow: Right 42">
            <a:extLst>
              <a:ext uri="{FF2B5EF4-FFF2-40B4-BE49-F238E27FC236}">
                <a16:creationId xmlns:a16="http://schemas.microsoft.com/office/drawing/2014/main" id="{D28B70B2-DBAC-456A-ACDA-EBAA10E9C4C9}"/>
              </a:ext>
            </a:extLst>
          </p:cNvPr>
          <p:cNvSpPr/>
          <p:nvPr/>
        </p:nvSpPr>
        <p:spPr>
          <a:xfrm rot="10800000">
            <a:off x="4857750" y="1423219"/>
            <a:ext cx="1314450" cy="80563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03834150"/>
      </p:ext>
    </p:extLst>
  </p:cSld>
  <p:clrMapOvr>
    <a:masterClrMapping/>
  </p:clrMapOvr>
  <mc:AlternateContent xmlns:mc="http://schemas.openxmlformats.org/markup-compatibility/2006" xmlns:p14="http://schemas.microsoft.com/office/powerpoint/2010/main">
    <mc:Choice Requires="p14">
      <p:transition spd="med" p14:dur="700" advTm="2606">
        <p:fade/>
      </p:transition>
    </mc:Choice>
    <mc:Fallback xmlns="">
      <p:transition spd="med" advTm="2606">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ADCE054-5A29-4222-A284-E186D61816B1}"/>
              </a:ext>
            </a:extLst>
          </p:cNvPr>
          <p:cNvGrpSpPr/>
          <p:nvPr/>
        </p:nvGrpSpPr>
        <p:grpSpPr>
          <a:xfrm>
            <a:off x="6877049" y="0"/>
            <a:ext cx="4467523" cy="2340928"/>
            <a:chOff x="6276677" y="3117562"/>
            <a:chExt cx="4467523" cy="2340928"/>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4E00252-21EB-4ABD-9F6F-7E3738D10F18}"/>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33" name="TextBox 32">
                  <a:extLst>
                    <a:ext uri="{FF2B5EF4-FFF2-40B4-BE49-F238E27FC236}">
                      <a16:creationId xmlns:a16="http://schemas.microsoft.com/office/drawing/2014/main" id="{94E00252-21EB-4ABD-9F6F-7E3738D10F18}"/>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4"/>
                  <a:stretch>
                    <a:fillRect l="-4960" t="-12500" r="-4365" b="-34375"/>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27032554-49B2-4F78-8AD1-F24BF725371A}"/>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F7A364E-CDBA-4A73-824D-F7281FADEADE}"/>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r>
                            <m:rPr>
                              <m:nor/>
                            </m:rPr>
                            <a:rPr lang="en-US" sz="4800" dirty="0">
                              <a:latin typeface="Cambria Math" panose="02040503050406030204" pitchFamily="18" charset="0"/>
                              <a:ea typeface="Cambria Math" panose="02040503050406030204" pitchFamily="18" charset="0"/>
                            </a:rPr>
                            <m:t>½</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1F7A364E-CDBA-4A73-824D-F7281FADEADE}"/>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2" name="Rectangle 1">
                <a:extLst>
                  <a:ext uri="{FF2B5EF4-FFF2-40B4-BE49-F238E27FC236}">
                    <a16:creationId xmlns:a16="http://schemas.microsoft.com/office/drawing/2014/main" id="{E419D9A8-2E1F-40C4-8674-05CD842DC6DF}"/>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0" name="Group 39">
            <a:extLst>
              <a:ext uri="{FF2B5EF4-FFF2-40B4-BE49-F238E27FC236}">
                <a16:creationId xmlns:a16="http://schemas.microsoft.com/office/drawing/2014/main" id="{F5AC52BB-24FA-44D4-8C28-C8924A96E62A}"/>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E7A034A-5A16-49B7-AC32-7AC592118BA9}"/>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41" name="TextBox 40">
                  <a:extLst>
                    <a:ext uri="{FF2B5EF4-FFF2-40B4-BE49-F238E27FC236}">
                      <a16:creationId xmlns:a16="http://schemas.microsoft.com/office/drawing/2014/main" id="{EE7A034A-5A16-49B7-AC32-7AC592118BA9}"/>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6"/>
                  <a:stretch>
                    <a:fillRect l="-4690" t="-12500" b="-34375"/>
                  </a:stretch>
                </a:blipFill>
              </p:spPr>
              <p:txBody>
                <a:bodyPr/>
                <a:lstStyle/>
                <a:p>
                  <a:r>
                    <a:rPr lang="en-CA">
                      <a:noFill/>
                    </a:rPr>
                    <a:t> </a:t>
                  </a:r>
                </a:p>
              </p:txBody>
            </p:sp>
          </mc:Fallback>
        </mc:AlternateContent>
        <p:grpSp>
          <p:nvGrpSpPr>
            <p:cNvPr id="42" name="Group 41">
              <a:extLst>
                <a:ext uri="{FF2B5EF4-FFF2-40B4-BE49-F238E27FC236}">
                  <a16:creationId xmlns:a16="http://schemas.microsoft.com/office/drawing/2014/main" id="{BEF29687-39F7-47F6-A65C-F675B23A7451}"/>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795008F-C781-4D73-BC04-01EFA2A80AB1}"/>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m:rPr>
                              <m:nor/>
                            </m:rPr>
                            <a:rPr lang="en-US" sz="4800" dirty="0">
                              <a:latin typeface="Cambria Math" panose="02040503050406030204" pitchFamily="18" charset="0"/>
                              <a:ea typeface="Cambria Math" panose="02040503050406030204" pitchFamily="18" charset="0"/>
                            </a:rPr>
                            <m:t>½</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795008F-C781-4D73-BC04-01EFA2A80AB1}"/>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44" name="Rectangle 43">
                <a:extLst>
                  <a:ext uri="{FF2B5EF4-FFF2-40B4-BE49-F238E27FC236}">
                    <a16:creationId xmlns:a16="http://schemas.microsoft.com/office/drawing/2014/main" id="{36591BC6-2EE8-4FDD-A23A-6DBEA687C064}"/>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pic>
        <p:nvPicPr>
          <p:cNvPr id="45" name="Picture 2">
            <a:extLst>
              <a:ext uri="{FF2B5EF4-FFF2-40B4-BE49-F238E27FC236}">
                <a16:creationId xmlns:a16="http://schemas.microsoft.com/office/drawing/2014/main" id="{5D461C14-A225-41EC-B569-C9109A6E953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1333888" y="2958274"/>
            <a:ext cx="1116564" cy="152940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Ford Mustang, Car, Racing Car, Sports Car, Automobile">
            <a:extLst>
              <a:ext uri="{FF2B5EF4-FFF2-40B4-BE49-F238E27FC236}">
                <a16:creationId xmlns:a16="http://schemas.microsoft.com/office/drawing/2014/main" id="{96E0EAAA-14DD-4F88-96C7-5F03496B61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6675131" y="3384898"/>
            <a:ext cx="2026830" cy="1000682"/>
          </a:xfrm>
          <a:prstGeom prst="rect">
            <a:avLst/>
          </a:prstGeom>
          <a:noFill/>
        </p:spPr>
      </p:pic>
      <p:grpSp>
        <p:nvGrpSpPr>
          <p:cNvPr id="50" name="Group 49">
            <a:extLst>
              <a:ext uri="{FF2B5EF4-FFF2-40B4-BE49-F238E27FC236}">
                <a16:creationId xmlns:a16="http://schemas.microsoft.com/office/drawing/2014/main" id="{59F48641-5B85-455F-804E-E36CC6A49DEE}"/>
              </a:ext>
            </a:extLst>
          </p:cNvPr>
          <p:cNvGrpSpPr/>
          <p:nvPr/>
        </p:nvGrpSpPr>
        <p:grpSpPr>
          <a:xfrm>
            <a:off x="2674386" y="2601126"/>
            <a:ext cx="2356391" cy="2215180"/>
            <a:chOff x="4419600" y="3276600"/>
            <a:chExt cx="3136230" cy="2948285"/>
          </a:xfrm>
        </p:grpSpPr>
        <p:grpSp>
          <p:nvGrpSpPr>
            <p:cNvPr id="53" name="Group 52">
              <a:extLst>
                <a:ext uri="{FF2B5EF4-FFF2-40B4-BE49-F238E27FC236}">
                  <a16:creationId xmlns:a16="http://schemas.microsoft.com/office/drawing/2014/main" id="{EE0CB6DB-48DD-471A-9FA1-105F31E9EB5D}"/>
                </a:ext>
              </a:extLst>
            </p:cNvPr>
            <p:cNvGrpSpPr/>
            <p:nvPr/>
          </p:nvGrpSpPr>
          <p:grpSpPr>
            <a:xfrm>
              <a:off x="4811845" y="4257766"/>
              <a:ext cx="1697766" cy="1612623"/>
              <a:chOff x="4598547" y="3250367"/>
              <a:chExt cx="992785" cy="942997"/>
            </a:xfrm>
          </p:grpSpPr>
          <p:cxnSp>
            <p:nvCxnSpPr>
              <p:cNvPr id="60" name="Straight Arrow Connector 59">
                <a:extLst>
                  <a:ext uri="{FF2B5EF4-FFF2-40B4-BE49-F238E27FC236}">
                    <a16:creationId xmlns:a16="http://schemas.microsoft.com/office/drawing/2014/main" id="{3C42E7F4-01E1-4718-9A83-ED769DDBDD85}"/>
                  </a:ext>
                </a:extLst>
              </p:cNvPr>
              <p:cNvCxnSpPr>
                <a:cxnSpLocks/>
              </p:cNvCxnSpPr>
              <p:nvPr/>
            </p:nvCxnSpPr>
            <p:spPr>
              <a:xfrm>
                <a:off x="4598547" y="4175874"/>
                <a:ext cx="992785"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C40B65A5-3C8E-4850-A188-893FDDC2C38E}"/>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0F82603-5EF2-461E-AA69-35419BA4FA18}"/>
                    </a:ext>
                  </a:extLst>
                </p:cNvPr>
                <p:cNvSpPr txBox="1"/>
                <p:nvPr/>
              </p:nvSpPr>
              <p:spPr>
                <a:xfrm>
                  <a:off x="6438900" y="5219700"/>
                  <a:ext cx="1116930"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2400" b="0" dirty="0">
                    <a:solidFill>
                      <a:srgbClr val="002060"/>
                    </a:solidFill>
                  </a:endParaRPr>
                </a:p>
              </p:txBody>
            </p:sp>
          </mc:Choice>
          <mc:Fallback xmlns="">
            <p:sp>
              <p:nvSpPr>
                <p:cNvPr id="21" name="TextBox 20">
                  <a:extLst>
                    <a:ext uri="{FF2B5EF4-FFF2-40B4-BE49-F238E27FC236}">
                      <a16:creationId xmlns:a16="http://schemas.microsoft.com/office/drawing/2014/main" id="{35B6D2C6-D877-412F-B5FA-C74D79AE7214}"/>
                    </a:ext>
                  </a:extLst>
                </p:cNvPr>
                <p:cNvSpPr txBox="1">
                  <a:spLocks noRot="1" noChangeAspect="1" noMove="1" noResize="1" noEditPoints="1" noAdjustHandles="1" noChangeArrowheads="1" noChangeShapeType="1" noTextEdit="1"/>
                </p:cNvSpPr>
                <p:nvPr/>
              </p:nvSpPr>
              <p:spPr>
                <a:xfrm>
                  <a:off x="6438900" y="5219700"/>
                  <a:ext cx="1116930" cy="100518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F44B94C-A678-401A-B489-3AB7530B34F5}"/>
                    </a:ext>
                  </a:extLst>
                </p:cNvPr>
                <p:cNvSpPr txBox="1"/>
                <p:nvPr/>
              </p:nvSpPr>
              <p:spPr>
                <a:xfrm>
                  <a:off x="4419600" y="3276600"/>
                  <a:ext cx="1035257" cy="100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2400" b="0" dirty="0">
                    <a:solidFill>
                      <a:srgbClr val="002060"/>
                    </a:solidFill>
                  </a:endParaRPr>
                </a:p>
              </p:txBody>
            </p:sp>
          </mc:Choice>
          <mc:Fallback xmlns="">
            <p:sp>
              <p:nvSpPr>
                <p:cNvPr id="22" name="TextBox 21">
                  <a:extLst>
                    <a:ext uri="{FF2B5EF4-FFF2-40B4-BE49-F238E27FC236}">
                      <a16:creationId xmlns:a16="http://schemas.microsoft.com/office/drawing/2014/main" id="{8409F5C0-62FC-4DD1-8D85-7469647C5B51}"/>
                    </a:ext>
                  </a:extLst>
                </p:cNvPr>
                <p:cNvSpPr txBox="1">
                  <a:spLocks noRot="1" noChangeAspect="1" noMove="1" noResize="1" noEditPoints="1" noAdjustHandles="1" noChangeArrowheads="1" noChangeShapeType="1" noTextEdit="1"/>
                </p:cNvSpPr>
                <p:nvPr/>
              </p:nvSpPr>
              <p:spPr>
                <a:xfrm>
                  <a:off x="4419600" y="3276600"/>
                  <a:ext cx="1035257" cy="1005185"/>
                </a:xfrm>
                <a:prstGeom prst="rect">
                  <a:avLst/>
                </a:prstGeom>
                <a:blipFill>
                  <a:blip r:embed="rId18"/>
                  <a:stretch>
                    <a:fillRect/>
                  </a:stretch>
                </a:blipFill>
              </p:spPr>
              <p:txBody>
                <a:bodyPr/>
                <a:lstStyle/>
                <a:p>
                  <a:r>
                    <a:rPr lang="en-CA">
                      <a:noFill/>
                    </a:rPr>
                    <a:t> </a:t>
                  </a:r>
                </a:p>
              </p:txBody>
            </p:sp>
          </mc:Fallback>
        </mc:AlternateContent>
      </p:grpSp>
      <p:grpSp>
        <p:nvGrpSpPr>
          <p:cNvPr id="63" name="Group 62">
            <a:extLst>
              <a:ext uri="{FF2B5EF4-FFF2-40B4-BE49-F238E27FC236}">
                <a16:creationId xmlns:a16="http://schemas.microsoft.com/office/drawing/2014/main" id="{DACBC65F-1A41-4874-A4A4-E39C2E02E14E}"/>
              </a:ext>
            </a:extLst>
          </p:cNvPr>
          <p:cNvGrpSpPr/>
          <p:nvPr/>
        </p:nvGrpSpPr>
        <p:grpSpPr>
          <a:xfrm>
            <a:off x="8943419" y="2629807"/>
            <a:ext cx="2114808" cy="2266043"/>
            <a:chOff x="9084534" y="3324585"/>
            <a:chExt cx="2814696" cy="3015982"/>
          </a:xfrm>
        </p:grpSpPr>
        <p:grpSp>
          <p:nvGrpSpPr>
            <p:cNvPr id="64" name="Group 63">
              <a:extLst>
                <a:ext uri="{FF2B5EF4-FFF2-40B4-BE49-F238E27FC236}">
                  <a16:creationId xmlns:a16="http://schemas.microsoft.com/office/drawing/2014/main" id="{8BEC4CA7-A069-4E61-8BC7-FDBA60A28DD3}"/>
                </a:ext>
              </a:extLst>
            </p:cNvPr>
            <p:cNvGrpSpPr/>
            <p:nvPr/>
          </p:nvGrpSpPr>
          <p:grpSpPr>
            <a:xfrm>
              <a:off x="9084534" y="4297042"/>
              <a:ext cx="1697766" cy="1582715"/>
              <a:chOff x="4598547" y="3267856"/>
              <a:chExt cx="992785" cy="925508"/>
            </a:xfrm>
          </p:grpSpPr>
          <p:cxnSp>
            <p:nvCxnSpPr>
              <p:cNvPr id="70" name="Straight Arrow Connector 69">
                <a:extLst>
                  <a:ext uri="{FF2B5EF4-FFF2-40B4-BE49-F238E27FC236}">
                    <a16:creationId xmlns:a16="http://schemas.microsoft.com/office/drawing/2014/main" id="{1E6BEDCB-6DE4-442B-97C9-76BEA18568CE}"/>
                  </a:ext>
                </a:extLst>
              </p:cNvPr>
              <p:cNvCxnSpPr>
                <a:cxnSpLocks/>
              </p:cNvCxnSpPr>
              <p:nvPr/>
            </p:nvCxnSpPr>
            <p:spPr>
              <a:xfrm>
                <a:off x="4598547" y="4175874"/>
                <a:ext cx="99278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A4D25C63-6393-4A79-A97C-A65D02CF49B4}"/>
                  </a:ext>
                </a:extLst>
              </p:cNvPr>
              <p:cNvCxnSpPr>
                <a:cxnSpLocks/>
              </p:cNvCxnSpPr>
              <p:nvPr/>
            </p:nvCxnSpPr>
            <p:spPr>
              <a:xfrm flipV="1">
                <a:off x="4616034" y="3267856"/>
                <a:ext cx="465632" cy="92550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4BD98B5-7339-41A3-AAF0-EB608186CDEA}"/>
                    </a:ext>
                  </a:extLst>
                </p:cNvPr>
                <p:cNvSpPr txBox="1"/>
                <p:nvPr/>
              </p:nvSpPr>
              <p:spPr>
                <a:xfrm>
                  <a:off x="10782300" y="5219700"/>
                  <a:ext cx="1116930" cy="11208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𝑥</m:t>
                                    </m:r>
                                  </m:sub>
                                </m:sSub>
                              </m:e>
                            </m:acc>
                          </m:e>
                        </m:acc>
                      </m:oMath>
                    </m:oMathPara>
                  </a14:m>
                  <a:endParaRPr lang="en-US" sz="2400" b="0" dirty="0">
                    <a:solidFill>
                      <a:srgbClr val="C00000"/>
                    </a:solidFill>
                  </a:endParaRPr>
                </a:p>
              </p:txBody>
            </p:sp>
          </mc:Choice>
          <mc:Fallback xmlns="">
            <p:sp>
              <p:nvSpPr>
                <p:cNvPr id="33" name="TextBox 32">
                  <a:extLst>
                    <a:ext uri="{FF2B5EF4-FFF2-40B4-BE49-F238E27FC236}">
                      <a16:creationId xmlns:a16="http://schemas.microsoft.com/office/drawing/2014/main" id="{DC1760B1-F4CE-483C-98BC-5170247CA24F}"/>
                    </a:ext>
                  </a:extLst>
                </p:cNvPr>
                <p:cNvSpPr txBox="1">
                  <a:spLocks noRot="1" noChangeAspect="1" noMove="1" noResize="1" noEditPoints="1" noAdjustHandles="1" noChangeArrowheads="1" noChangeShapeType="1" noTextEdit="1"/>
                </p:cNvSpPr>
                <p:nvPr/>
              </p:nvSpPr>
              <p:spPr>
                <a:xfrm>
                  <a:off x="10782300" y="5219700"/>
                  <a:ext cx="1116930" cy="1120867"/>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A635CC4-F407-4C58-B66A-C16BBFC10E3B}"/>
                    </a:ext>
                  </a:extLst>
                </p:cNvPr>
                <p:cNvSpPr txBox="1"/>
                <p:nvPr/>
              </p:nvSpPr>
              <p:spPr>
                <a:xfrm>
                  <a:off x="9775058" y="3324585"/>
                  <a:ext cx="1035257" cy="1116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400" b="0" i="1" smtClean="0">
                                <a:solidFill>
                                  <a:srgbClr val="C00000"/>
                                </a:solidFill>
                                <a:latin typeface="Cambria Math" panose="02040503050406030204" pitchFamily="18" charset="0"/>
                              </a:rPr>
                            </m:ctrlPr>
                          </m:accPr>
                          <m:e>
                            <m:acc>
                              <m:accPr>
                                <m:chr m:val="⃗"/>
                                <m:ctrlPr>
                                  <a:rPr lang="en-US" sz="4400" b="0" i="1" smtClean="0">
                                    <a:solidFill>
                                      <a:srgbClr val="C00000"/>
                                    </a:solidFill>
                                    <a:latin typeface="Cambria Math" panose="02040503050406030204" pitchFamily="18" charset="0"/>
                                  </a:rPr>
                                </m:ctrlPr>
                              </m:accPr>
                              <m:e>
                                <m:sSub>
                                  <m:sSubPr>
                                    <m:ctrlPr>
                                      <a:rPr lang="en-US" sz="4400" b="0" i="1" smtClean="0">
                                        <a:solidFill>
                                          <a:srgbClr val="C00000"/>
                                        </a:solidFill>
                                        <a:latin typeface="Cambria Math" panose="02040503050406030204" pitchFamily="18" charset="0"/>
                                      </a:rPr>
                                    </m:ctrlPr>
                                  </m:sSubPr>
                                  <m:e>
                                    <m:r>
                                      <a:rPr lang="en-US" sz="4400" b="0" i="1" smtClean="0">
                                        <a:solidFill>
                                          <a:srgbClr val="C00000"/>
                                        </a:solidFill>
                                        <a:latin typeface="Cambria Math" panose="02040503050406030204" pitchFamily="18" charset="0"/>
                                      </a:rPr>
                                      <m:t>𝑒</m:t>
                                    </m:r>
                                  </m:e>
                                  <m:sub>
                                    <m:r>
                                      <a:rPr lang="en-US" sz="4400" b="0" i="1" smtClean="0">
                                        <a:solidFill>
                                          <a:srgbClr val="C00000"/>
                                        </a:solidFill>
                                        <a:latin typeface="Cambria Math" panose="02040503050406030204" pitchFamily="18" charset="0"/>
                                      </a:rPr>
                                      <m:t>𝑡</m:t>
                                    </m:r>
                                  </m:sub>
                                </m:sSub>
                              </m:e>
                            </m:acc>
                          </m:e>
                        </m:acc>
                      </m:oMath>
                    </m:oMathPara>
                  </a14:m>
                  <a:endParaRPr lang="en-US" sz="2400" b="0" dirty="0">
                    <a:solidFill>
                      <a:srgbClr val="C00000"/>
                    </a:solidFill>
                  </a:endParaRPr>
                </a:p>
              </p:txBody>
            </p:sp>
          </mc:Choice>
          <mc:Fallback xmlns="">
            <p:sp>
              <p:nvSpPr>
                <p:cNvPr id="34" name="TextBox 33">
                  <a:extLst>
                    <a:ext uri="{FF2B5EF4-FFF2-40B4-BE49-F238E27FC236}">
                      <a16:creationId xmlns:a16="http://schemas.microsoft.com/office/drawing/2014/main" id="{59F9A387-2A3F-47D9-8F94-435A25A75580}"/>
                    </a:ext>
                  </a:extLst>
                </p:cNvPr>
                <p:cNvSpPr txBox="1">
                  <a:spLocks noRot="1" noChangeAspect="1" noMove="1" noResize="1" noEditPoints="1" noAdjustHandles="1" noChangeArrowheads="1" noChangeShapeType="1" noTextEdit="1"/>
                </p:cNvSpPr>
                <p:nvPr/>
              </p:nvSpPr>
              <p:spPr>
                <a:xfrm>
                  <a:off x="9775058" y="3324585"/>
                  <a:ext cx="1035257" cy="1116176"/>
                </a:xfrm>
                <a:prstGeom prst="rect">
                  <a:avLst/>
                </a:prstGeom>
                <a:blipFill>
                  <a:blip r:embed="rId20"/>
                  <a:stretch>
                    <a:fillRect/>
                  </a:stretch>
                </a:blipFill>
              </p:spPr>
              <p:txBody>
                <a:bodyPr/>
                <a:lstStyle/>
                <a:p>
                  <a:r>
                    <a:rPr lang="en-CA">
                      <a:noFill/>
                    </a:rPr>
                    <a:t> </a:t>
                  </a:r>
                </a:p>
              </p:txBody>
            </p:sp>
          </mc:Fallback>
        </mc:AlternateContent>
      </p:grpSp>
      <p:sp>
        <p:nvSpPr>
          <p:cNvPr id="77" name="Arrow: Right 76">
            <a:extLst>
              <a:ext uri="{FF2B5EF4-FFF2-40B4-BE49-F238E27FC236}">
                <a16:creationId xmlns:a16="http://schemas.microsoft.com/office/drawing/2014/main" id="{6C8A181D-8132-4B79-AD96-3C573D0B6CE2}"/>
              </a:ext>
            </a:extLst>
          </p:cNvPr>
          <p:cNvSpPr/>
          <p:nvPr/>
        </p:nvSpPr>
        <p:spPr>
          <a:xfrm rot="10800000">
            <a:off x="5143500" y="3885164"/>
            <a:ext cx="1314450" cy="80563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Arrow: Right 77">
            <a:extLst>
              <a:ext uri="{FF2B5EF4-FFF2-40B4-BE49-F238E27FC236}">
                <a16:creationId xmlns:a16="http://schemas.microsoft.com/office/drawing/2014/main" id="{0031DAAC-1E3A-4537-B875-95768EC41CC1}"/>
              </a:ext>
            </a:extLst>
          </p:cNvPr>
          <p:cNvSpPr/>
          <p:nvPr/>
        </p:nvSpPr>
        <p:spPr>
          <a:xfrm>
            <a:off x="5143500" y="3004369"/>
            <a:ext cx="1314450" cy="80563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4E840898-8CDD-4F48-A81D-1DFFDF8CABA6}"/>
              </a:ext>
            </a:extLst>
          </p:cNvPr>
          <p:cNvSpPr txBox="1"/>
          <p:nvPr/>
        </p:nvSpPr>
        <p:spPr>
          <a:xfrm>
            <a:off x="0" y="5534561"/>
            <a:ext cx="12192000" cy="707886"/>
          </a:xfrm>
          <a:prstGeom prst="rect">
            <a:avLst/>
          </a:prstGeom>
          <a:noFill/>
        </p:spPr>
        <p:txBody>
          <a:bodyPr wrap="square" rtlCol="0">
            <a:spAutoFit/>
          </a:bodyPr>
          <a:lstStyle/>
          <a:p>
            <a:pPr algn="ctr"/>
            <a:r>
              <a:rPr lang="en-US" sz="4000" b="1" dirty="0"/>
              <a:t>The formulas reverse each other!</a:t>
            </a:r>
            <a:endParaRPr lang="en-CA" sz="4000" b="1" dirty="0"/>
          </a:p>
        </p:txBody>
      </p:sp>
      <mc:AlternateContent xmlns:mc="http://schemas.openxmlformats.org/markup-compatibility/2006" xmlns:p14="http://schemas.microsoft.com/office/powerpoint/2010/main" xmlns:iact="http://schemas.microsoft.com/office/powerpoint/2014/inkAction">
        <mc:Choice Requires="p14 iact">
          <p:contentPart p14:bwMode="auto" r:id="rId21">
            <p14:nvContentPartPr>
              <p14:cNvPr id="7" name="Ink 6">
                <a:extLst>
                  <a:ext uri="{FF2B5EF4-FFF2-40B4-BE49-F238E27FC236}">
                    <a16:creationId xmlns:a16="http://schemas.microsoft.com/office/drawing/2014/main" id="{93121056-EB3D-4CB1-8039-39C5E899F3BB}"/>
                  </a:ext>
                </a:extLst>
              </p14:cNvPr>
              <p14:cNvContentPartPr/>
              <p14:nvPr>
                <p:extLst>
                  <p:ext uri="{42D2F446-02D8-4167-A562-619A0277C38B}">
                    <p15:isNarration xmlns:p15="http://schemas.microsoft.com/office/powerpoint/2012/main" val="1"/>
                  </p:ext>
                </p:extLst>
              </p14:nvPr>
            </p14:nvContentPartPr>
            <p14:xfrm>
              <a:off x="2670840" y="551520"/>
              <a:ext cx="7534440" cy="4533480"/>
            </p14:xfrm>
          </p:contentPart>
        </mc:Choice>
        <mc:Fallback xmlns="">
          <p:pic>
            <p:nvPicPr>
              <p:cNvPr id="7" name="Ink 6">
                <a:extLst>
                  <a:ext uri="{FF2B5EF4-FFF2-40B4-BE49-F238E27FC236}">
                    <a16:creationId xmlns:a16="http://schemas.microsoft.com/office/drawing/2014/main" id="{93121056-EB3D-4CB1-8039-39C5E899F3BB}"/>
                  </a:ext>
                </a:extLst>
              </p:cNvPr>
              <p:cNvPicPr>
                <a:picLocks noGrp="1" noRot="1" noChangeAspect="1" noMove="1" noResize="1" noEditPoints="1" noAdjustHandles="1" noChangeArrowheads="1" noChangeShapeType="1"/>
              </p:cNvPicPr>
              <p:nvPr/>
            </p:nvPicPr>
            <p:blipFill>
              <a:blip r:embed="rId22"/>
              <a:stretch>
                <a:fillRect/>
              </a:stretch>
            </p:blipFill>
            <p:spPr>
              <a:xfrm>
                <a:off x="2661480" y="542160"/>
                <a:ext cx="7553160" cy="4552200"/>
              </a:xfrm>
              <a:prstGeom prst="rect">
                <a:avLst/>
              </a:prstGeom>
            </p:spPr>
          </p:pic>
        </mc:Fallback>
      </mc:AlternateContent>
    </p:spTree>
    <p:custDataLst>
      <p:tags r:id="rId1"/>
    </p:custDataLst>
    <p:extLst>
      <p:ext uri="{BB962C8B-B14F-4D97-AF65-F5344CB8AC3E}">
        <p14:creationId xmlns:p14="http://schemas.microsoft.com/office/powerpoint/2010/main" val="3341493757"/>
      </p:ext>
    </p:extLst>
  </p:cSld>
  <p:clrMapOvr>
    <a:masterClrMapping/>
  </p:clrMapOvr>
  <mc:AlternateContent xmlns:mc="http://schemas.openxmlformats.org/markup-compatibility/2006" xmlns:p14="http://schemas.microsoft.com/office/powerpoint/2010/main">
    <mc:Choice Requires="p14">
      <p:transition spd="slow" p14:dur="2000" advTm="28902"/>
    </mc:Choice>
    <mc:Fallback xmlns="">
      <p:transition spd="slow" advTm="28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ADCE054-5A29-4222-A284-E186D61816B1}"/>
              </a:ext>
            </a:extLst>
          </p:cNvPr>
          <p:cNvGrpSpPr/>
          <p:nvPr/>
        </p:nvGrpSpPr>
        <p:grpSpPr>
          <a:xfrm>
            <a:off x="6877049" y="0"/>
            <a:ext cx="4467523" cy="2340928"/>
            <a:chOff x="6276677" y="3117562"/>
            <a:chExt cx="4467523" cy="2340928"/>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4E00252-21EB-4ABD-9F6F-7E3738D10F18}"/>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33" name="TextBox 32">
                  <a:extLst>
                    <a:ext uri="{FF2B5EF4-FFF2-40B4-BE49-F238E27FC236}">
                      <a16:creationId xmlns:a16="http://schemas.microsoft.com/office/drawing/2014/main" id="{94E00252-21EB-4ABD-9F6F-7E3738D10F18}"/>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4"/>
                  <a:stretch>
                    <a:fillRect l="-4960" t="-12500" r="-4365" b="-34375"/>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27032554-49B2-4F78-8AD1-F24BF725371A}"/>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F7A364E-CDBA-4A73-824D-F7281FADEADE}"/>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r>
                            <m:rPr>
                              <m:nor/>
                            </m:rPr>
                            <a:rPr lang="en-US" sz="4800" dirty="0">
                              <a:latin typeface="Cambria Math" panose="02040503050406030204" pitchFamily="18" charset="0"/>
                              <a:ea typeface="Cambria Math" panose="02040503050406030204" pitchFamily="18" charset="0"/>
                            </a:rPr>
                            <m:t>½</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1F7A364E-CDBA-4A73-824D-F7281FADEADE}"/>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2" name="Rectangle 1">
                <a:extLst>
                  <a:ext uri="{FF2B5EF4-FFF2-40B4-BE49-F238E27FC236}">
                    <a16:creationId xmlns:a16="http://schemas.microsoft.com/office/drawing/2014/main" id="{E419D9A8-2E1F-40C4-8674-05CD842DC6DF}"/>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0" name="Group 39">
            <a:extLst>
              <a:ext uri="{FF2B5EF4-FFF2-40B4-BE49-F238E27FC236}">
                <a16:creationId xmlns:a16="http://schemas.microsoft.com/office/drawing/2014/main" id="{F5AC52BB-24FA-44D4-8C28-C8924A96E62A}"/>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E7A034A-5A16-49B7-AC32-7AC592118BA9}"/>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41" name="TextBox 40">
                  <a:extLst>
                    <a:ext uri="{FF2B5EF4-FFF2-40B4-BE49-F238E27FC236}">
                      <a16:creationId xmlns:a16="http://schemas.microsoft.com/office/drawing/2014/main" id="{EE7A034A-5A16-49B7-AC32-7AC592118BA9}"/>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6"/>
                  <a:stretch>
                    <a:fillRect l="-4690" t="-12500" b="-34375"/>
                  </a:stretch>
                </a:blipFill>
              </p:spPr>
              <p:txBody>
                <a:bodyPr/>
                <a:lstStyle/>
                <a:p>
                  <a:r>
                    <a:rPr lang="en-CA">
                      <a:noFill/>
                    </a:rPr>
                    <a:t> </a:t>
                  </a:r>
                </a:p>
              </p:txBody>
            </p:sp>
          </mc:Fallback>
        </mc:AlternateContent>
        <p:grpSp>
          <p:nvGrpSpPr>
            <p:cNvPr id="42" name="Group 41">
              <a:extLst>
                <a:ext uri="{FF2B5EF4-FFF2-40B4-BE49-F238E27FC236}">
                  <a16:creationId xmlns:a16="http://schemas.microsoft.com/office/drawing/2014/main" id="{BEF29687-39F7-47F6-A65C-F675B23A7451}"/>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795008F-C781-4D73-BC04-01EFA2A80AB1}"/>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m:rPr>
                              <m:nor/>
                            </m:rPr>
                            <a:rPr lang="en-US" sz="4800" dirty="0">
                              <a:latin typeface="Cambria Math" panose="02040503050406030204" pitchFamily="18" charset="0"/>
                              <a:ea typeface="Cambria Math" panose="02040503050406030204" pitchFamily="18" charset="0"/>
                            </a:rPr>
                            <m:t>½</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7795008F-C781-4D73-BC04-01EFA2A80AB1}"/>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44" name="Rectangle 43">
                <a:extLst>
                  <a:ext uri="{FF2B5EF4-FFF2-40B4-BE49-F238E27FC236}">
                    <a16:creationId xmlns:a16="http://schemas.microsoft.com/office/drawing/2014/main" id="{36591BC6-2EE8-4FDD-A23A-6DBEA687C064}"/>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9ACA471-AFB0-4C4C-B8A6-365C9AB1CE02}"/>
                  </a:ext>
                </a:extLst>
              </p:cNvPr>
              <p:cNvSpPr/>
              <p:nvPr/>
            </p:nvSpPr>
            <p:spPr>
              <a:xfrm>
                <a:off x="404168" y="2578520"/>
                <a:ext cx="9444681" cy="3444726"/>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6000" i="1" smtClean="0">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𝑡</m:t>
                              </m:r>
                            </m:sub>
                          </m:sSub>
                        </m:e>
                      </m:acc>
                      <m:r>
                        <a:rPr lang="en-US" sz="6000" i="1">
                          <a:latin typeface="Cambria Math" panose="02040503050406030204" pitchFamily="18" charset="0"/>
                          <a:ea typeface="Cambria Math" panose="02040503050406030204" pitchFamily="18" charset="0"/>
                        </a:rPr>
                        <m:t>=</m:t>
                      </m:r>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𝑡</m:t>
                                  </m:r>
                                </m:sub>
                              </m:sSub>
                            </m:e>
                          </m:acc>
                        </m:e>
                      </m:acc>
                      <m:r>
                        <a:rPr lang="en-US" sz="6000" i="1">
                          <a:latin typeface="Cambria Math" panose="02040503050406030204" pitchFamily="18" charset="0"/>
                          <a:ea typeface="Cambria Math" panose="02040503050406030204" pitchFamily="18" charset="0"/>
                        </a:rPr>
                        <m:t>−</m:t>
                      </m:r>
                      <m:r>
                        <m:rPr>
                          <m:nor/>
                        </m:rPr>
                        <a:rPr lang="en-US" sz="6000" dirty="0">
                          <a:latin typeface="Cambria Math" panose="02040503050406030204" pitchFamily="18" charset="0"/>
                          <a:ea typeface="Cambria Math" panose="02040503050406030204" pitchFamily="18" charset="0"/>
                        </a:rPr>
                        <m:t>½</m:t>
                      </m:r>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CA" sz="6000" dirty="0"/>
              </a:p>
              <a:p>
                <a:pPr>
                  <a:spcAft>
                    <a:spcPts val="1200"/>
                  </a:spcAft>
                </a:pPr>
                <a14:m>
                  <m:oMathPara xmlns:m="http://schemas.openxmlformats.org/officeDocument/2006/math">
                    <m:oMathParaPr>
                      <m:jc m:val="left"/>
                    </m:oMathParaPr>
                    <m:oMath xmlns:m="http://schemas.openxmlformats.org/officeDocument/2006/math">
                      <m:acc>
                        <m:accPr>
                          <m:chr m:val="⃗"/>
                          <m:ctrlPr>
                            <a:rPr lang="en-US" sz="6000" i="1">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𝑡</m:t>
                              </m:r>
                            </m:sub>
                          </m:sSub>
                        </m:e>
                      </m:acc>
                      <m:r>
                        <a:rPr lang="en-US" sz="6000" i="1">
                          <a:latin typeface="Cambria Math" panose="02040503050406030204" pitchFamily="18" charset="0"/>
                          <a:ea typeface="Cambria Math" panose="02040503050406030204" pitchFamily="18" charset="0"/>
                        </a:rPr>
                        <m:t>=</m:t>
                      </m:r>
                      <m:d>
                        <m:dPr>
                          <m:ctrlPr>
                            <a:rPr lang="en-US" sz="6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6000" i="1">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𝑡</m:t>
                                  </m:r>
                                </m:sub>
                              </m:sSub>
                            </m:e>
                          </m:acc>
                          <m:r>
                            <a:rPr lang="en-US" sz="6000" i="1">
                              <a:latin typeface="Cambria Math" panose="02040503050406030204" pitchFamily="18" charset="0"/>
                              <a:ea typeface="Cambria Math" panose="02040503050406030204" pitchFamily="18" charset="0"/>
                            </a:rPr>
                            <m:t>+</m:t>
                          </m:r>
                          <m:r>
                            <m:rPr>
                              <m:nor/>
                            </m:rPr>
                            <a:rPr lang="en-US" sz="6000" dirty="0">
                              <a:latin typeface="Cambria Math" panose="02040503050406030204" pitchFamily="18" charset="0"/>
                              <a:ea typeface="Cambria Math" panose="02040503050406030204" pitchFamily="18" charset="0"/>
                            </a:rPr>
                            <m:t>½</m:t>
                          </m:r>
                          <m:acc>
                            <m:accPr>
                              <m:chr m:val="⃗"/>
                              <m:ctrlPr>
                                <a:rPr lang="en-US" sz="6000" i="1">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𝑥</m:t>
                                  </m:r>
                                </m:sub>
                              </m:sSub>
                            </m:e>
                          </m:acc>
                        </m:e>
                      </m:d>
                      <m:r>
                        <a:rPr lang="en-US" sz="6000" i="1">
                          <a:latin typeface="Cambria Math" panose="02040503050406030204" pitchFamily="18" charset="0"/>
                          <a:ea typeface="Cambria Math" panose="02040503050406030204" pitchFamily="18" charset="0"/>
                        </a:rPr>
                        <m:t>−</m:t>
                      </m:r>
                      <m:r>
                        <m:rPr>
                          <m:nor/>
                        </m:rPr>
                        <a:rPr lang="en-US" sz="6000" dirty="0">
                          <a:latin typeface="Cambria Math" panose="02040503050406030204" pitchFamily="18" charset="0"/>
                          <a:ea typeface="Cambria Math" panose="02040503050406030204" pitchFamily="18" charset="0"/>
                        </a:rPr>
                        <m:t>½</m:t>
                      </m:r>
                      <m:r>
                        <m:rPr>
                          <m:nor/>
                        </m:rPr>
                        <a:rPr lang="en-US" sz="6000" b="0" i="0" dirty="0" smtClean="0">
                          <a:latin typeface="Cambria Math" panose="02040503050406030204" pitchFamily="18" charset="0"/>
                          <a:ea typeface="Cambria Math" panose="02040503050406030204" pitchFamily="18" charset="0"/>
                        </a:rPr>
                        <m:t>(</m:t>
                      </m:r>
                      <m:acc>
                        <m:accPr>
                          <m:chr m:val="⃗"/>
                          <m:ctrlPr>
                            <a:rPr lang="en-US" sz="6000" i="1">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𝑥</m:t>
                              </m:r>
                            </m:sub>
                          </m:sSub>
                        </m:e>
                      </m:acc>
                      <m:r>
                        <m:rPr>
                          <m:nor/>
                        </m:rPr>
                        <a:rPr lang="en-US" sz="6000" b="0" i="0" dirty="0" smtClean="0">
                          <a:latin typeface="Cambria Math" panose="02040503050406030204" pitchFamily="18" charset="0"/>
                          <a:ea typeface="Cambria Math" panose="02040503050406030204" pitchFamily="18" charset="0"/>
                        </a:rPr>
                        <m:t>)</m:t>
                      </m:r>
                    </m:oMath>
                  </m:oMathPara>
                </a14:m>
                <a:endParaRPr lang="en-CA" sz="6000" dirty="0"/>
              </a:p>
              <a:p>
                <a:pPr>
                  <a:spcAft>
                    <a:spcPts val="1200"/>
                  </a:spcAft>
                </a:pPr>
                <a14:m>
                  <m:oMathPara xmlns:m="http://schemas.openxmlformats.org/officeDocument/2006/math">
                    <m:oMathParaPr>
                      <m:jc m:val="left"/>
                    </m:oMathParaPr>
                    <m:oMath xmlns:m="http://schemas.openxmlformats.org/officeDocument/2006/math">
                      <m:acc>
                        <m:accPr>
                          <m:chr m:val="⃗"/>
                          <m:ctrlPr>
                            <a:rPr lang="en-US" sz="6000" i="1">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𝑡</m:t>
                              </m:r>
                            </m:sub>
                          </m:sSub>
                        </m:e>
                      </m:acc>
                      <m:r>
                        <a:rPr lang="en-US" sz="6000" i="1">
                          <a:latin typeface="Cambria Math" panose="02040503050406030204" pitchFamily="18" charset="0"/>
                          <a:ea typeface="Cambria Math" panose="02040503050406030204" pitchFamily="18" charset="0"/>
                        </a:rPr>
                        <m:t>=</m:t>
                      </m:r>
                      <m:acc>
                        <m:accPr>
                          <m:chr m:val="⃗"/>
                          <m:ctrlPr>
                            <a:rPr lang="en-US" sz="6000" i="1">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𝑡</m:t>
                              </m:r>
                            </m:sub>
                          </m:sSub>
                        </m:e>
                      </m:acc>
                    </m:oMath>
                  </m:oMathPara>
                </a14:m>
                <a:endParaRPr lang="en-CA" sz="6000" dirty="0"/>
              </a:p>
            </p:txBody>
          </p:sp>
        </mc:Choice>
        <mc:Fallback xmlns="">
          <p:sp>
            <p:nvSpPr>
              <p:cNvPr id="4" name="Rectangle 3">
                <a:extLst>
                  <a:ext uri="{FF2B5EF4-FFF2-40B4-BE49-F238E27FC236}">
                    <a16:creationId xmlns:a16="http://schemas.microsoft.com/office/drawing/2014/main" id="{C9ACA471-AFB0-4C4C-B8A6-365C9AB1CE02}"/>
                  </a:ext>
                </a:extLst>
              </p:cNvPr>
              <p:cNvSpPr>
                <a:spLocks noRot="1" noChangeAspect="1" noMove="1" noResize="1" noEditPoints="1" noAdjustHandles="1" noChangeArrowheads="1" noChangeShapeType="1" noTextEdit="1"/>
              </p:cNvSpPr>
              <p:nvPr/>
            </p:nvSpPr>
            <p:spPr>
              <a:xfrm>
                <a:off x="404168" y="2578520"/>
                <a:ext cx="9444681" cy="344472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6" name="Ink 5">
                <a:extLst>
                  <a:ext uri="{FF2B5EF4-FFF2-40B4-BE49-F238E27FC236}">
                    <a16:creationId xmlns:a16="http://schemas.microsoft.com/office/drawing/2014/main" id="{0C697277-D702-4730-A4C9-F35E3104F7E0}"/>
                  </a:ext>
                </a:extLst>
              </p14:cNvPr>
              <p14:cNvContentPartPr/>
              <p14:nvPr>
                <p:extLst>
                  <p:ext uri="{42D2F446-02D8-4167-A562-619A0277C38B}">
                    <p15:isNarration xmlns:p15="http://schemas.microsoft.com/office/powerpoint/2012/main" val="1"/>
                  </p:ext>
                </p:extLst>
              </p14:nvPr>
            </p14:nvContentPartPr>
            <p14:xfrm>
              <a:off x="335520" y="499680"/>
              <a:ext cx="8182440" cy="5628240"/>
            </p14:xfrm>
          </p:contentPart>
        </mc:Choice>
        <mc:Fallback xmlns="">
          <p:pic>
            <p:nvPicPr>
              <p:cNvPr id="6" name="Ink 5">
                <a:extLst>
                  <a:ext uri="{FF2B5EF4-FFF2-40B4-BE49-F238E27FC236}">
                    <a16:creationId xmlns:a16="http://schemas.microsoft.com/office/drawing/2014/main" id="{0C697277-D702-4730-A4C9-F35E3104F7E0}"/>
                  </a:ext>
                </a:extLst>
              </p:cNvPr>
              <p:cNvPicPr>
                <a:picLocks noGrp="1" noRot="1" noChangeAspect="1" noMove="1" noResize="1" noEditPoints="1" noAdjustHandles="1" noChangeArrowheads="1" noChangeShapeType="1"/>
              </p:cNvPicPr>
              <p:nvPr/>
            </p:nvPicPr>
            <p:blipFill>
              <a:blip r:embed="rId10"/>
              <a:stretch>
                <a:fillRect/>
              </a:stretch>
            </p:blipFill>
            <p:spPr>
              <a:xfrm>
                <a:off x="326160" y="490320"/>
                <a:ext cx="8201160" cy="5646960"/>
              </a:xfrm>
              <a:prstGeom prst="rect">
                <a:avLst/>
              </a:prstGeom>
            </p:spPr>
          </p:pic>
        </mc:Fallback>
      </mc:AlternateContent>
    </p:spTree>
    <p:custDataLst>
      <p:tags r:id="rId1"/>
    </p:custDataLst>
    <p:extLst>
      <p:ext uri="{BB962C8B-B14F-4D97-AF65-F5344CB8AC3E}">
        <p14:creationId xmlns:p14="http://schemas.microsoft.com/office/powerpoint/2010/main" val="1385847628"/>
      </p:ext>
    </p:extLst>
  </p:cSld>
  <p:clrMapOvr>
    <a:masterClrMapping/>
  </p:clrMapOvr>
  <mc:AlternateContent xmlns:mc="http://schemas.openxmlformats.org/markup-compatibility/2006" xmlns:p14="http://schemas.microsoft.com/office/powerpoint/2010/main">
    <mc:Choice Requires="p14">
      <p:transition spd="slow" p14:dur="2000" advTm="32408"/>
    </mc:Choice>
    <mc:Fallback xmlns="">
      <p:transition spd="slow" advTm="32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23673" t="26036" r="26368" b="-3981"/>
          <a:stretch/>
        </p:blipFill>
        <p:spPr>
          <a:xfrm>
            <a:off x="80189" y="2609850"/>
            <a:ext cx="4910911" cy="4476750"/>
          </a:xfrm>
          <a:prstGeom prst="rect">
            <a:avLst/>
          </a:prstGeom>
        </p:spPr>
      </p:pic>
      <p:cxnSp>
        <p:nvCxnSpPr>
          <p:cNvPr id="13" name="Straight Connector 12">
            <a:extLst>
              <a:ext uri="{FF2B5EF4-FFF2-40B4-BE49-F238E27FC236}">
                <a16:creationId xmlns:a16="http://schemas.microsoft.com/office/drawing/2014/main" id="{4D53934F-2AE5-4E44-A36B-2612AFD485FA}"/>
              </a:ext>
            </a:extLst>
          </p:cNvPr>
          <p:cNvCxnSpPr>
            <a:cxnSpLocks/>
          </p:cNvCxnSpPr>
          <p:nvPr/>
        </p:nvCxnSpPr>
        <p:spPr>
          <a:xfrm flipV="1">
            <a:off x="791778" y="2762250"/>
            <a:ext cx="0" cy="374015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B4AD57-6994-41E4-8E29-F0F9E4F5336C}"/>
              </a:ext>
            </a:extLst>
          </p:cNvPr>
          <p:cNvCxnSpPr>
            <a:cxnSpLocks/>
          </p:cNvCxnSpPr>
          <p:nvPr/>
        </p:nvCxnSpPr>
        <p:spPr>
          <a:xfrm flipV="1">
            <a:off x="825777" y="2781300"/>
            <a:ext cx="1893141" cy="3753438"/>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A2566B86-CBA3-4C86-A63B-48EECB31EFD6}"/>
              </a:ext>
            </a:extLst>
          </p:cNvPr>
          <p:cNvSpPr/>
          <p:nvPr/>
        </p:nvSpPr>
        <p:spPr>
          <a:xfrm>
            <a:off x="651689" y="63627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1" name="Group 70">
            <a:extLst>
              <a:ext uri="{FF2B5EF4-FFF2-40B4-BE49-F238E27FC236}">
                <a16:creationId xmlns:a16="http://schemas.microsoft.com/office/drawing/2014/main" id="{2B7DE852-FCDC-43BA-91DC-D6E4AA61627F}"/>
              </a:ext>
            </a:extLst>
          </p:cNvPr>
          <p:cNvGrpSpPr/>
          <p:nvPr/>
        </p:nvGrpSpPr>
        <p:grpSpPr>
          <a:xfrm>
            <a:off x="780782" y="5572125"/>
            <a:ext cx="994852" cy="993431"/>
            <a:chOff x="4645026" y="3260491"/>
            <a:chExt cx="946306" cy="944955"/>
          </a:xfrm>
        </p:grpSpPr>
        <p:cxnSp>
          <p:nvCxnSpPr>
            <p:cNvPr id="72" name="Straight Arrow Connector 71">
              <a:extLst>
                <a:ext uri="{FF2B5EF4-FFF2-40B4-BE49-F238E27FC236}">
                  <a16:creationId xmlns:a16="http://schemas.microsoft.com/office/drawing/2014/main" id="{D26FBB5A-96FF-4FB9-B8DE-1244CC9E6131}"/>
                </a:ext>
              </a:extLst>
            </p:cNvPr>
            <p:cNvCxnSpPr>
              <a:cxnSpLocks/>
            </p:cNvCxnSpPr>
            <p:nvPr/>
          </p:nvCxnSpPr>
          <p:spPr>
            <a:xfrm>
              <a:off x="4685312" y="4175874"/>
              <a:ext cx="90602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798D7E53-E43C-4BC7-B346-48D7F707E181}"/>
                </a:ext>
              </a:extLst>
            </p:cNvPr>
            <p:cNvCxnSpPr>
              <a:cxnSpLocks/>
            </p:cNvCxnSpPr>
            <p:nvPr/>
          </p:nvCxnSpPr>
          <p:spPr>
            <a:xfrm flipV="1">
              <a:off x="4645026" y="3260491"/>
              <a:ext cx="0" cy="944955"/>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F7E25135-60C5-474F-B448-F07644B04CB0}"/>
                  </a:ext>
                </a:extLst>
              </p:cNvPr>
              <p:cNvSpPr txBox="1"/>
              <p:nvPr/>
            </p:nvSpPr>
            <p:spPr>
              <a:xfrm>
                <a:off x="-345476" y="4691340"/>
                <a:ext cx="126186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75" name="TextBox 74">
                <a:extLst>
                  <a:ext uri="{FF2B5EF4-FFF2-40B4-BE49-F238E27FC236}">
                    <a16:creationId xmlns:a16="http://schemas.microsoft.com/office/drawing/2014/main" id="{F7E25135-60C5-474F-B448-F07644B04CB0}"/>
                  </a:ext>
                </a:extLst>
              </p:cNvPr>
              <p:cNvSpPr txBox="1">
                <a:spLocks noRot="1" noChangeAspect="1" noMove="1" noResize="1" noEditPoints="1" noAdjustHandles="1" noChangeArrowheads="1" noChangeShapeType="1" noTextEdit="1"/>
              </p:cNvSpPr>
              <p:nvPr/>
            </p:nvSpPr>
            <p:spPr>
              <a:xfrm>
                <a:off x="-345476" y="4691340"/>
                <a:ext cx="1261862"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C87AA8E-55CC-4FBF-9188-872830EA81EA}"/>
                  </a:ext>
                </a:extLst>
              </p:cNvPr>
              <p:cNvSpPr txBox="1"/>
              <p:nvPr/>
            </p:nvSpPr>
            <p:spPr>
              <a:xfrm>
                <a:off x="1557717" y="6086749"/>
                <a:ext cx="1261862"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76" name="TextBox 75">
                <a:extLst>
                  <a:ext uri="{FF2B5EF4-FFF2-40B4-BE49-F238E27FC236}">
                    <a16:creationId xmlns:a16="http://schemas.microsoft.com/office/drawing/2014/main" id="{5C87AA8E-55CC-4FBF-9188-872830EA81EA}"/>
                  </a:ext>
                </a:extLst>
              </p:cNvPr>
              <p:cNvSpPr txBox="1">
                <a:spLocks noRot="1" noChangeAspect="1" noMove="1" noResize="1" noEditPoints="1" noAdjustHandles="1" noChangeArrowheads="1" noChangeShapeType="1" noTextEdit="1"/>
              </p:cNvSpPr>
              <p:nvPr/>
            </p:nvSpPr>
            <p:spPr>
              <a:xfrm>
                <a:off x="1557717" y="6086749"/>
                <a:ext cx="1261862" cy="830997"/>
              </a:xfrm>
              <a:prstGeom prst="rect">
                <a:avLst/>
              </a:prstGeom>
              <a:blipFill>
                <a:blip r:embed="rId6"/>
                <a:stretch>
                  <a:fillRect/>
                </a:stretch>
              </a:blipFill>
            </p:spPr>
            <p:txBody>
              <a:bodyPr/>
              <a:lstStyle/>
              <a:p>
                <a:r>
                  <a:rPr lang="en-CA">
                    <a:noFill/>
                  </a:rPr>
                  <a:t> </a:t>
                </a:r>
              </a:p>
            </p:txBody>
          </p:sp>
        </mc:Fallback>
      </mc:AlternateContent>
      <p:sp>
        <p:nvSpPr>
          <p:cNvPr id="80" name="Oval 79">
            <a:extLst>
              <a:ext uri="{FF2B5EF4-FFF2-40B4-BE49-F238E27FC236}">
                <a16:creationId xmlns:a16="http://schemas.microsoft.com/office/drawing/2014/main" id="{C3AAFF40-5B9F-4646-ADFE-2911D06CA4C6}"/>
              </a:ext>
            </a:extLst>
          </p:cNvPr>
          <p:cNvSpPr/>
          <p:nvPr/>
        </p:nvSpPr>
        <p:spPr>
          <a:xfrm>
            <a:off x="4394215" y="3591264"/>
            <a:ext cx="352137" cy="3521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8" name="Picture 2">
            <a:extLst>
              <a:ext uri="{FF2B5EF4-FFF2-40B4-BE49-F238E27FC236}">
                <a16:creationId xmlns:a16="http://schemas.microsoft.com/office/drawing/2014/main" id="{845CB2F4-994B-42E4-AD5B-4C5AAAA14A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403205" y="3176539"/>
            <a:ext cx="773698" cy="105977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Ford Mustang, Car, Racing Car, Sports Car, Automobile">
            <a:extLst>
              <a:ext uri="{FF2B5EF4-FFF2-40B4-BE49-F238E27FC236}">
                <a16:creationId xmlns:a16="http://schemas.microsoft.com/office/drawing/2014/main" id="{CBB0EF85-BC11-48E0-B83A-5C8D4AB931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458779" y="3350298"/>
            <a:ext cx="1621810" cy="800717"/>
          </a:xfrm>
          <a:prstGeom prst="rect">
            <a:avLst/>
          </a:prstGeom>
          <a:noFill/>
        </p:spPr>
      </p:pic>
      <p:grpSp>
        <p:nvGrpSpPr>
          <p:cNvPr id="2" name="Group 1">
            <a:extLst>
              <a:ext uri="{FF2B5EF4-FFF2-40B4-BE49-F238E27FC236}">
                <a16:creationId xmlns:a16="http://schemas.microsoft.com/office/drawing/2014/main" id="{C2963A8A-9952-486E-9806-E25C703D9912}"/>
              </a:ext>
            </a:extLst>
          </p:cNvPr>
          <p:cNvGrpSpPr/>
          <p:nvPr/>
        </p:nvGrpSpPr>
        <p:grpSpPr>
          <a:xfrm>
            <a:off x="781050" y="3756660"/>
            <a:ext cx="3810000" cy="2772730"/>
            <a:chOff x="781050" y="3756660"/>
            <a:chExt cx="3810000" cy="2772730"/>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FE0CD17-0EFD-4F75-BB2A-9F68070AFDBB}"/>
                    </a:ext>
                  </a:extLst>
                </p:cNvPr>
                <p:cNvSpPr txBox="1"/>
                <p:nvPr/>
              </p:nvSpPr>
              <p:spPr>
                <a:xfrm>
                  <a:off x="2853104" y="4866563"/>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67" name="TextBox 66">
                  <a:extLst>
                    <a:ext uri="{FF2B5EF4-FFF2-40B4-BE49-F238E27FC236}">
                      <a16:creationId xmlns:a16="http://schemas.microsoft.com/office/drawing/2014/main" id="{FFE0CD17-0EFD-4F75-BB2A-9F68070AFDBB}"/>
                    </a:ext>
                  </a:extLst>
                </p:cNvPr>
                <p:cNvSpPr txBox="1">
                  <a:spLocks noRot="1" noChangeAspect="1" noMove="1" noResize="1" noEditPoints="1" noAdjustHandles="1" noChangeArrowheads="1" noChangeShapeType="1" noTextEdit="1"/>
                </p:cNvSpPr>
                <p:nvPr/>
              </p:nvSpPr>
              <p:spPr>
                <a:xfrm>
                  <a:off x="2853104" y="4866563"/>
                  <a:ext cx="781560" cy="1133772"/>
                </a:xfrm>
                <a:prstGeom prst="rect">
                  <a:avLst/>
                </a:prstGeom>
                <a:blipFill>
                  <a:blip r:embed="rId9"/>
                  <a:stretch>
                    <a:fillRect/>
                  </a:stretch>
                </a:blipFill>
              </p:spPr>
              <p:txBody>
                <a:bodyPr/>
                <a:lstStyle/>
                <a:p>
                  <a:r>
                    <a:rPr lang="en-CA">
                      <a:noFill/>
                    </a:rPr>
                    <a:t> </a:t>
                  </a:r>
                </a:p>
              </p:txBody>
            </p:sp>
          </mc:Fallback>
        </mc:AlternateContent>
        <p:cxnSp>
          <p:nvCxnSpPr>
            <p:cNvPr id="66" name="Straight Arrow Connector 65">
              <a:extLst>
                <a:ext uri="{FF2B5EF4-FFF2-40B4-BE49-F238E27FC236}">
                  <a16:creationId xmlns:a16="http://schemas.microsoft.com/office/drawing/2014/main" id="{142E5ECC-1EA8-4EC9-964C-0EDA895B31C2}"/>
                </a:ext>
              </a:extLst>
            </p:cNvPr>
            <p:cNvCxnSpPr>
              <a:cxnSpLocks/>
            </p:cNvCxnSpPr>
            <p:nvPr/>
          </p:nvCxnSpPr>
          <p:spPr>
            <a:xfrm flipV="1">
              <a:off x="781050" y="3756660"/>
              <a:ext cx="3810000" cy="2772730"/>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0" name="Group 19">
            <a:extLst>
              <a:ext uri="{FF2B5EF4-FFF2-40B4-BE49-F238E27FC236}">
                <a16:creationId xmlns:a16="http://schemas.microsoft.com/office/drawing/2014/main" id="{6D7B17D7-040F-45D0-AEAA-0910277FF239}"/>
              </a:ext>
            </a:extLst>
          </p:cNvPr>
          <p:cNvGrpSpPr/>
          <p:nvPr/>
        </p:nvGrpSpPr>
        <p:grpSpPr>
          <a:xfrm>
            <a:off x="780782" y="3686175"/>
            <a:ext cx="0" cy="1907832"/>
            <a:chOff x="952232" y="3533775"/>
            <a:chExt cx="0" cy="1907832"/>
          </a:xfrm>
        </p:grpSpPr>
        <p:cxnSp>
          <p:nvCxnSpPr>
            <p:cNvPr id="51" name="Straight Arrow Connector 50">
              <a:extLst>
                <a:ext uri="{FF2B5EF4-FFF2-40B4-BE49-F238E27FC236}">
                  <a16:creationId xmlns:a16="http://schemas.microsoft.com/office/drawing/2014/main" id="{B15797B3-9FD1-4EA3-833B-3A4EE927E71E}"/>
                </a:ext>
              </a:extLst>
            </p:cNvPr>
            <p:cNvCxnSpPr>
              <a:cxnSpLocks/>
            </p:cNvCxnSpPr>
            <p:nvPr/>
          </p:nvCxnSpPr>
          <p:spPr>
            <a:xfrm flipV="1">
              <a:off x="952232" y="4486275"/>
              <a:ext cx="0" cy="955332"/>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4543AA30-D0D9-41FA-864E-CDAF5567BC22}"/>
                </a:ext>
              </a:extLst>
            </p:cNvPr>
            <p:cNvCxnSpPr>
              <a:cxnSpLocks/>
            </p:cNvCxnSpPr>
            <p:nvPr/>
          </p:nvCxnSpPr>
          <p:spPr>
            <a:xfrm flipV="1">
              <a:off x="952232" y="3533775"/>
              <a:ext cx="0" cy="955332"/>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1" name="Group 20">
            <a:extLst>
              <a:ext uri="{FF2B5EF4-FFF2-40B4-BE49-F238E27FC236}">
                <a16:creationId xmlns:a16="http://schemas.microsoft.com/office/drawing/2014/main" id="{3462EB46-A7E5-46DE-8467-D7F1D5CF9623}"/>
              </a:ext>
            </a:extLst>
          </p:cNvPr>
          <p:cNvGrpSpPr/>
          <p:nvPr/>
        </p:nvGrpSpPr>
        <p:grpSpPr>
          <a:xfrm>
            <a:off x="794560" y="3705542"/>
            <a:ext cx="3752849" cy="9525"/>
            <a:chOff x="966010" y="3553142"/>
            <a:chExt cx="3752849" cy="9525"/>
          </a:xfrm>
        </p:grpSpPr>
        <p:cxnSp>
          <p:nvCxnSpPr>
            <p:cNvPr id="55" name="Straight Arrow Connector 54">
              <a:extLst>
                <a:ext uri="{FF2B5EF4-FFF2-40B4-BE49-F238E27FC236}">
                  <a16:creationId xmlns:a16="http://schemas.microsoft.com/office/drawing/2014/main" id="{7F9E3168-0885-4F8C-B17D-F1E432A5E4B9}"/>
                </a:ext>
              </a:extLst>
            </p:cNvPr>
            <p:cNvCxnSpPr>
              <a:cxnSpLocks/>
            </p:cNvCxnSpPr>
            <p:nvPr/>
          </p:nvCxnSpPr>
          <p:spPr>
            <a:xfrm>
              <a:off x="966010" y="3562667"/>
              <a:ext cx="95249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55FDBC97-CDD8-4D64-BBE9-4093ED0EA1D9}"/>
                </a:ext>
              </a:extLst>
            </p:cNvPr>
            <p:cNvCxnSpPr>
              <a:cxnSpLocks/>
            </p:cNvCxnSpPr>
            <p:nvPr/>
          </p:nvCxnSpPr>
          <p:spPr>
            <a:xfrm>
              <a:off x="1889935" y="3553142"/>
              <a:ext cx="95249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9" name="Straight Arrow Connector 58">
              <a:extLst>
                <a:ext uri="{FF2B5EF4-FFF2-40B4-BE49-F238E27FC236}">
                  <a16:creationId xmlns:a16="http://schemas.microsoft.com/office/drawing/2014/main" id="{7C16D661-6D7C-4C61-9C0A-54E0F171AB8B}"/>
                </a:ext>
              </a:extLst>
            </p:cNvPr>
            <p:cNvCxnSpPr>
              <a:cxnSpLocks/>
            </p:cNvCxnSpPr>
            <p:nvPr/>
          </p:nvCxnSpPr>
          <p:spPr>
            <a:xfrm>
              <a:off x="2842435" y="3553142"/>
              <a:ext cx="95249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8ECFCB2E-2F8A-4F6A-93CA-CF3C06983F61}"/>
                </a:ext>
              </a:extLst>
            </p:cNvPr>
            <p:cNvCxnSpPr>
              <a:cxnSpLocks/>
            </p:cNvCxnSpPr>
            <p:nvPr/>
          </p:nvCxnSpPr>
          <p:spPr>
            <a:xfrm>
              <a:off x="3766360" y="3553142"/>
              <a:ext cx="95249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CBACA18-DA9E-43E6-A478-C804E2606664}"/>
                  </a:ext>
                </a:extLst>
              </p:cNvPr>
              <p:cNvSpPr txBox="1"/>
              <p:nvPr/>
            </p:nvSpPr>
            <p:spPr>
              <a:xfrm>
                <a:off x="5118382" y="2199861"/>
                <a:ext cx="7073618" cy="49150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=3</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+4</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a:p>
                <a:endParaRPr lang="en-US" sz="14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𝑆</m:t>
                          </m:r>
                        </m:e>
                      </m:acc>
                      <m:r>
                        <a:rPr lang="en-US" sz="5000" i="1">
                          <a:latin typeface="Cambria Math" panose="02040503050406030204" pitchFamily="18" charset="0"/>
                        </a:rPr>
                        <m:t>=3</m:t>
                      </m:r>
                      <m:d>
                        <m:dPr>
                          <m:ctrlPr>
                            <a:rPr lang="en-US" sz="5000" b="0" i="1" smtClean="0">
                              <a:latin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𝑡</m:t>
                                      </m:r>
                                    </m:sub>
                                  </m:sSub>
                                </m:e>
                              </m:acc>
                            </m:e>
                          </m:acc>
                          <m:r>
                            <a:rPr lang="en-US" sz="5000" i="1">
                              <a:latin typeface="Cambria Math" panose="02040503050406030204" pitchFamily="18" charset="0"/>
                              <a:ea typeface="Cambria Math" panose="02040503050406030204" pitchFamily="18" charset="0"/>
                            </a:rPr>
                            <m:t>−</m:t>
                          </m:r>
                          <m:r>
                            <m:rPr>
                              <m:nor/>
                            </m:rPr>
                            <a:rPr lang="en-US" sz="5000" dirty="0">
                              <a:latin typeface="Cambria Math" panose="02040503050406030204" pitchFamily="18" charset="0"/>
                              <a:ea typeface="Cambria Math" panose="02040503050406030204" pitchFamily="18" charset="0"/>
                            </a:rPr>
                            <m:t>½</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e>
                      </m:d>
                      <m:r>
                        <a:rPr lang="en-US" sz="5000" i="1">
                          <a:latin typeface="Cambria Math" panose="02040503050406030204" pitchFamily="18" charset="0"/>
                        </a:rPr>
                        <m:t>+4</m:t>
                      </m:r>
                      <m:d>
                        <m:dPr>
                          <m:ctrlPr>
                            <a:rPr lang="en-US" sz="5000" b="0" i="1" smtClean="0">
                              <a:latin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e>
                      </m:d>
                    </m:oMath>
                  </m:oMathPara>
                </a14:m>
                <a:endParaRPr lang="en-US" sz="5000" b="0" i="1" dirty="0">
                  <a:latin typeface="Cambria Math" panose="02040503050406030204" pitchFamily="18" charset="0"/>
                </a:endParaRPr>
              </a:p>
              <a:p>
                <a:endParaRPr lang="en-US" sz="16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5600" i="1">
                              <a:solidFill>
                                <a:srgbClr val="7030A0"/>
                              </a:solidFill>
                              <a:latin typeface="Cambria Math" panose="02040503050406030204" pitchFamily="18" charset="0"/>
                            </a:rPr>
                          </m:ctrlPr>
                        </m:accPr>
                        <m:e>
                          <m:r>
                            <a:rPr lang="en-US" sz="5600" i="1">
                              <a:solidFill>
                                <a:srgbClr val="7030A0"/>
                              </a:solidFill>
                              <a:latin typeface="Cambria Math" panose="02040503050406030204" pitchFamily="18" charset="0"/>
                            </a:rPr>
                            <m:t>𝑆</m:t>
                          </m:r>
                        </m:e>
                      </m:acc>
                      <m:r>
                        <a:rPr lang="en-US" sz="5600" i="1">
                          <a:latin typeface="Cambria Math" panose="02040503050406030204" pitchFamily="18" charset="0"/>
                        </a:rPr>
                        <m:t>=3</m:t>
                      </m:r>
                      <m:acc>
                        <m:accPr>
                          <m:chr m:val="̃"/>
                          <m:ctrlPr>
                            <a:rPr lang="en-US" sz="5600" i="1">
                              <a:solidFill>
                                <a:srgbClr val="C00000"/>
                              </a:solidFill>
                              <a:latin typeface="Cambria Math" panose="02040503050406030204" pitchFamily="18" charset="0"/>
                              <a:ea typeface="Cambria Math" panose="02040503050406030204" pitchFamily="18" charset="0"/>
                            </a:rPr>
                          </m:ctrlPr>
                        </m:accPr>
                        <m:e>
                          <m:acc>
                            <m:accPr>
                              <m:chr m:val="⃗"/>
                              <m:ctrlPr>
                                <a:rPr lang="en-US" sz="5600" i="1">
                                  <a:solidFill>
                                    <a:srgbClr val="C00000"/>
                                  </a:solidFill>
                                  <a:latin typeface="Cambria Math" panose="02040503050406030204" pitchFamily="18" charset="0"/>
                                  <a:ea typeface="Cambria Math" panose="02040503050406030204" pitchFamily="18" charset="0"/>
                                </a:rPr>
                              </m:ctrlPr>
                            </m:accPr>
                            <m:e>
                              <m:sSub>
                                <m:sSubPr>
                                  <m:ctrlPr>
                                    <a:rPr lang="en-US" sz="5600" i="1">
                                      <a:solidFill>
                                        <a:srgbClr val="C00000"/>
                                      </a:solidFill>
                                      <a:latin typeface="Cambria Math" panose="02040503050406030204" pitchFamily="18" charset="0"/>
                                      <a:ea typeface="Cambria Math" panose="02040503050406030204" pitchFamily="18" charset="0"/>
                                    </a:rPr>
                                  </m:ctrlPr>
                                </m:sSubPr>
                                <m:e>
                                  <m:r>
                                    <a:rPr lang="en-US" sz="5600" i="1">
                                      <a:solidFill>
                                        <a:srgbClr val="C00000"/>
                                      </a:solidFill>
                                      <a:latin typeface="Cambria Math" panose="02040503050406030204" pitchFamily="18" charset="0"/>
                                      <a:ea typeface="Cambria Math" panose="02040503050406030204" pitchFamily="18" charset="0"/>
                                    </a:rPr>
                                    <m:t>𝑒</m:t>
                                  </m:r>
                                </m:e>
                                <m:sub>
                                  <m:r>
                                    <a:rPr lang="en-US" sz="5600" i="1">
                                      <a:solidFill>
                                        <a:srgbClr val="C00000"/>
                                      </a:solidFill>
                                      <a:latin typeface="Cambria Math" panose="02040503050406030204" pitchFamily="18" charset="0"/>
                                      <a:ea typeface="Cambria Math" panose="02040503050406030204" pitchFamily="18" charset="0"/>
                                    </a:rPr>
                                    <m:t>𝑡</m:t>
                                  </m:r>
                                </m:sub>
                              </m:sSub>
                            </m:e>
                          </m:acc>
                        </m:e>
                      </m:acc>
                      <m:r>
                        <a:rPr lang="en-US" sz="5600" b="0" i="1" smtClean="0">
                          <a:solidFill>
                            <a:schemeClr val="tx1"/>
                          </a:solidFill>
                          <a:latin typeface="Cambria Math" panose="02040503050406030204" pitchFamily="18" charset="0"/>
                          <a:ea typeface="Cambria Math" panose="02040503050406030204" pitchFamily="18" charset="0"/>
                        </a:rPr>
                        <m:t>−</m:t>
                      </m:r>
                      <m:r>
                        <a:rPr lang="en-US" sz="5600" b="0" i="1" smtClean="0">
                          <a:latin typeface="Cambria Math" panose="02040503050406030204" pitchFamily="18" charset="0"/>
                        </a:rPr>
                        <m:t>1.5</m:t>
                      </m:r>
                      <m:acc>
                        <m:accPr>
                          <m:chr m:val="̃"/>
                          <m:ctrlPr>
                            <a:rPr lang="en-US" sz="5600" i="1">
                              <a:solidFill>
                                <a:srgbClr val="C00000"/>
                              </a:solidFill>
                              <a:latin typeface="Cambria Math" panose="02040503050406030204" pitchFamily="18" charset="0"/>
                              <a:ea typeface="Cambria Math" panose="02040503050406030204" pitchFamily="18" charset="0"/>
                            </a:rPr>
                          </m:ctrlPr>
                        </m:accPr>
                        <m:e>
                          <m:acc>
                            <m:accPr>
                              <m:chr m:val="⃗"/>
                              <m:ctrlPr>
                                <a:rPr lang="en-US" sz="5600" i="1">
                                  <a:solidFill>
                                    <a:srgbClr val="C00000"/>
                                  </a:solidFill>
                                  <a:latin typeface="Cambria Math" panose="02040503050406030204" pitchFamily="18" charset="0"/>
                                  <a:ea typeface="Cambria Math" panose="02040503050406030204" pitchFamily="18" charset="0"/>
                                </a:rPr>
                              </m:ctrlPr>
                            </m:accPr>
                            <m:e>
                              <m:sSub>
                                <m:sSubPr>
                                  <m:ctrlPr>
                                    <a:rPr lang="en-US" sz="5600" i="1">
                                      <a:solidFill>
                                        <a:srgbClr val="C00000"/>
                                      </a:solidFill>
                                      <a:latin typeface="Cambria Math" panose="02040503050406030204" pitchFamily="18" charset="0"/>
                                      <a:ea typeface="Cambria Math" panose="02040503050406030204" pitchFamily="18" charset="0"/>
                                    </a:rPr>
                                  </m:ctrlPr>
                                </m:sSubPr>
                                <m:e>
                                  <m:r>
                                    <a:rPr lang="en-US" sz="5600" i="1">
                                      <a:solidFill>
                                        <a:srgbClr val="C00000"/>
                                      </a:solidFill>
                                      <a:latin typeface="Cambria Math" panose="02040503050406030204" pitchFamily="18" charset="0"/>
                                      <a:ea typeface="Cambria Math" panose="02040503050406030204" pitchFamily="18" charset="0"/>
                                    </a:rPr>
                                    <m:t>𝑒</m:t>
                                  </m:r>
                                </m:e>
                                <m:sub>
                                  <m:r>
                                    <a:rPr lang="en-US" sz="5600" i="1">
                                      <a:solidFill>
                                        <a:srgbClr val="C00000"/>
                                      </a:solidFill>
                                      <a:latin typeface="Cambria Math" panose="02040503050406030204" pitchFamily="18" charset="0"/>
                                      <a:ea typeface="Cambria Math" panose="02040503050406030204" pitchFamily="18" charset="0"/>
                                    </a:rPr>
                                    <m:t>𝑥</m:t>
                                  </m:r>
                                </m:sub>
                              </m:sSub>
                            </m:e>
                          </m:acc>
                        </m:e>
                      </m:acc>
                      <m:r>
                        <a:rPr lang="en-US" sz="5600" i="1">
                          <a:latin typeface="Cambria Math" panose="02040503050406030204" pitchFamily="18" charset="0"/>
                        </a:rPr>
                        <m:t>+4</m:t>
                      </m:r>
                      <m:acc>
                        <m:accPr>
                          <m:chr m:val="̃"/>
                          <m:ctrlPr>
                            <a:rPr lang="en-US" sz="5600" i="1">
                              <a:solidFill>
                                <a:srgbClr val="C00000"/>
                              </a:solidFill>
                              <a:latin typeface="Cambria Math" panose="02040503050406030204" pitchFamily="18" charset="0"/>
                              <a:ea typeface="Cambria Math" panose="02040503050406030204" pitchFamily="18" charset="0"/>
                            </a:rPr>
                          </m:ctrlPr>
                        </m:accPr>
                        <m:e>
                          <m:acc>
                            <m:accPr>
                              <m:chr m:val="⃗"/>
                              <m:ctrlPr>
                                <a:rPr lang="en-US" sz="5600" i="1">
                                  <a:solidFill>
                                    <a:srgbClr val="C00000"/>
                                  </a:solidFill>
                                  <a:latin typeface="Cambria Math" panose="02040503050406030204" pitchFamily="18" charset="0"/>
                                  <a:ea typeface="Cambria Math" panose="02040503050406030204" pitchFamily="18" charset="0"/>
                                </a:rPr>
                              </m:ctrlPr>
                            </m:accPr>
                            <m:e>
                              <m:sSub>
                                <m:sSubPr>
                                  <m:ctrlPr>
                                    <a:rPr lang="en-US" sz="5600" i="1">
                                      <a:solidFill>
                                        <a:srgbClr val="C00000"/>
                                      </a:solidFill>
                                      <a:latin typeface="Cambria Math" panose="02040503050406030204" pitchFamily="18" charset="0"/>
                                      <a:ea typeface="Cambria Math" panose="02040503050406030204" pitchFamily="18" charset="0"/>
                                    </a:rPr>
                                  </m:ctrlPr>
                                </m:sSubPr>
                                <m:e>
                                  <m:r>
                                    <a:rPr lang="en-US" sz="5600" i="1">
                                      <a:solidFill>
                                        <a:srgbClr val="C00000"/>
                                      </a:solidFill>
                                      <a:latin typeface="Cambria Math" panose="02040503050406030204" pitchFamily="18" charset="0"/>
                                      <a:ea typeface="Cambria Math" panose="02040503050406030204" pitchFamily="18" charset="0"/>
                                    </a:rPr>
                                    <m:t>𝑒</m:t>
                                  </m:r>
                                </m:e>
                                <m:sub>
                                  <m:r>
                                    <a:rPr lang="en-US" sz="56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5600" dirty="0">
                  <a:solidFill>
                    <a:srgbClr val="002060"/>
                  </a:solidFill>
                </a:endParaRPr>
              </a:p>
              <a:p>
                <a:endParaRPr lang="en-US" sz="14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=3</m:t>
                      </m:r>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𝑡</m:t>
                                  </m:r>
                                </m:sub>
                              </m:sSub>
                            </m:e>
                          </m:acc>
                        </m:e>
                      </m:acc>
                      <m:r>
                        <a:rPr lang="en-US" sz="6000" i="1">
                          <a:latin typeface="Cambria Math" panose="02040503050406030204" pitchFamily="18" charset="0"/>
                        </a:rPr>
                        <m:t>+</m:t>
                      </m:r>
                      <m:r>
                        <a:rPr lang="en-US" sz="6000" b="0" i="1" smtClean="0">
                          <a:latin typeface="Cambria Math" panose="02040503050406030204" pitchFamily="18" charset="0"/>
                        </a:rPr>
                        <m:t>2.5</m:t>
                      </m:r>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000" dirty="0">
                  <a:solidFill>
                    <a:srgbClr val="002060"/>
                  </a:solidFill>
                </a:endParaRPr>
              </a:p>
            </p:txBody>
          </p:sp>
        </mc:Choice>
        <mc:Fallback xmlns="">
          <p:sp>
            <p:nvSpPr>
              <p:cNvPr id="45" name="TextBox 44">
                <a:extLst>
                  <a:ext uri="{FF2B5EF4-FFF2-40B4-BE49-F238E27FC236}">
                    <a16:creationId xmlns:a16="http://schemas.microsoft.com/office/drawing/2014/main" id="{6CBACA18-DA9E-43E6-A478-C804E2606664}"/>
                  </a:ext>
                </a:extLst>
              </p:cNvPr>
              <p:cNvSpPr txBox="1">
                <a:spLocks noRot="1" noChangeAspect="1" noMove="1" noResize="1" noEditPoints="1" noAdjustHandles="1" noChangeArrowheads="1" noChangeShapeType="1" noTextEdit="1"/>
              </p:cNvSpPr>
              <p:nvPr/>
            </p:nvSpPr>
            <p:spPr>
              <a:xfrm>
                <a:off x="5118382" y="2199861"/>
                <a:ext cx="7073618" cy="4915063"/>
              </a:xfrm>
              <a:prstGeom prst="rect">
                <a:avLst/>
              </a:prstGeom>
              <a:blipFill>
                <a:blip r:embed="rId12"/>
                <a:stretch>
                  <a:fillRect/>
                </a:stretch>
              </a:blipFill>
            </p:spPr>
            <p:txBody>
              <a:bodyPr/>
              <a:lstStyle/>
              <a:p>
                <a:r>
                  <a:rPr lang="en-CA">
                    <a:noFill/>
                  </a:rPr>
                  <a:t> </a:t>
                </a:r>
              </a:p>
            </p:txBody>
          </p:sp>
        </mc:Fallback>
      </mc:AlternateContent>
      <p:grpSp>
        <p:nvGrpSpPr>
          <p:cNvPr id="81" name="Group 80">
            <a:extLst>
              <a:ext uri="{FF2B5EF4-FFF2-40B4-BE49-F238E27FC236}">
                <a16:creationId xmlns:a16="http://schemas.microsoft.com/office/drawing/2014/main" id="{04B2FF73-D0F1-4AE9-9432-5B619BFC71A5}"/>
              </a:ext>
            </a:extLst>
          </p:cNvPr>
          <p:cNvGrpSpPr/>
          <p:nvPr/>
        </p:nvGrpSpPr>
        <p:grpSpPr>
          <a:xfrm>
            <a:off x="6877049" y="0"/>
            <a:ext cx="4467523" cy="2340928"/>
            <a:chOff x="6276677" y="3117562"/>
            <a:chExt cx="4467523" cy="2340928"/>
          </a:xfrm>
        </p:grpSpPr>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A707816-9C5C-48D0-B755-DCD7A5D7067E}"/>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82" name="TextBox 81">
                  <a:extLst>
                    <a:ext uri="{FF2B5EF4-FFF2-40B4-BE49-F238E27FC236}">
                      <a16:creationId xmlns:a16="http://schemas.microsoft.com/office/drawing/2014/main" id="{7A707816-9C5C-48D0-B755-DCD7A5D7067E}"/>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13"/>
                  <a:stretch>
                    <a:fillRect l="-4960" t="-12500" r="-4365" b="-34375"/>
                  </a:stretch>
                </a:blipFill>
              </p:spPr>
              <p:txBody>
                <a:bodyPr/>
                <a:lstStyle/>
                <a:p>
                  <a:r>
                    <a:rPr lang="en-CA">
                      <a:noFill/>
                    </a:rPr>
                    <a:t> </a:t>
                  </a:r>
                </a:p>
              </p:txBody>
            </p:sp>
          </mc:Fallback>
        </mc:AlternateContent>
        <p:grpSp>
          <p:nvGrpSpPr>
            <p:cNvPr id="86" name="Group 85">
              <a:extLst>
                <a:ext uri="{FF2B5EF4-FFF2-40B4-BE49-F238E27FC236}">
                  <a16:creationId xmlns:a16="http://schemas.microsoft.com/office/drawing/2014/main" id="{6F7214A9-F2EB-4150-B1BF-526C95D483C9}"/>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1DD26B6-EBCE-4F3F-8AE0-268EE67B4F77}"/>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m:rPr>
                              <m:nor/>
                            </m:rPr>
                            <a:rPr lang="en-US" sz="4800" dirty="0">
                              <a:latin typeface="Cambria Math" panose="02040503050406030204" pitchFamily="18" charset="0"/>
                              <a:ea typeface="Cambria Math" panose="02040503050406030204" pitchFamily="18" charset="0"/>
                            </a:rPr>
                            <m:t>½</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b="0" i="1">
                                          <a:solidFill>
                                            <a:srgbClr val="C00000"/>
                                          </a:solidFill>
                                          <a:latin typeface="Cambria Math" panose="02040503050406030204" pitchFamily="18" charset="0"/>
                                          <a:ea typeface="Cambria Math" panose="02040503050406030204" pitchFamily="18" charset="0"/>
                                        </a:rPr>
                                        <m:t>𝑒</m:t>
                                      </m:r>
                                    </m:e>
                                    <m:sub>
                                      <m:r>
                                        <a:rPr lang="en-US" sz="4800" b="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87" name="TextBox 86">
                    <a:extLst>
                      <a:ext uri="{FF2B5EF4-FFF2-40B4-BE49-F238E27FC236}">
                        <a16:creationId xmlns:a16="http://schemas.microsoft.com/office/drawing/2014/main" id="{11DD26B6-EBCE-4F3F-8AE0-268EE67B4F77}"/>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p:sp>
            <p:nvSpPr>
              <p:cNvPr id="88" name="Rectangle 87">
                <a:extLst>
                  <a:ext uri="{FF2B5EF4-FFF2-40B4-BE49-F238E27FC236}">
                    <a16:creationId xmlns:a16="http://schemas.microsoft.com/office/drawing/2014/main" id="{FCD84D5E-C20B-4338-9552-138803586359}"/>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89" name="Group 88">
            <a:extLst>
              <a:ext uri="{FF2B5EF4-FFF2-40B4-BE49-F238E27FC236}">
                <a16:creationId xmlns:a16="http://schemas.microsoft.com/office/drawing/2014/main" id="{71C80DCB-26EB-404B-AB8F-D6A32B58F91D}"/>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80E39EC-87B4-45E1-8EB1-EB3981A4679A}"/>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90" name="TextBox 89">
                  <a:extLst>
                    <a:ext uri="{FF2B5EF4-FFF2-40B4-BE49-F238E27FC236}">
                      <a16:creationId xmlns:a16="http://schemas.microsoft.com/office/drawing/2014/main" id="{280E39EC-87B4-45E1-8EB1-EB3981A4679A}"/>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15"/>
                  <a:stretch>
                    <a:fillRect l="-4690" t="-12500" b="-34375"/>
                  </a:stretch>
                </a:blipFill>
              </p:spPr>
              <p:txBody>
                <a:bodyPr/>
                <a:lstStyle/>
                <a:p>
                  <a:r>
                    <a:rPr lang="en-CA">
                      <a:noFill/>
                    </a:rPr>
                    <a:t> </a:t>
                  </a:r>
                </a:p>
              </p:txBody>
            </p:sp>
          </mc:Fallback>
        </mc:AlternateContent>
        <p:grpSp>
          <p:nvGrpSpPr>
            <p:cNvPr id="91" name="Group 90">
              <a:extLst>
                <a:ext uri="{FF2B5EF4-FFF2-40B4-BE49-F238E27FC236}">
                  <a16:creationId xmlns:a16="http://schemas.microsoft.com/office/drawing/2014/main" id="{341F6D0D-917D-4002-AD55-A6EE2C990679}"/>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F8B0B071-4D3A-4E7D-9A16-D90E0F434397}"/>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m:rPr>
                              <m:nor/>
                            </m:rPr>
                            <a:rPr lang="en-US" sz="4800" dirty="0">
                              <a:latin typeface="Cambria Math" panose="02040503050406030204" pitchFamily="18" charset="0"/>
                              <a:ea typeface="Cambria Math" panose="02040503050406030204" pitchFamily="18" charset="0"/>
                            </a:rPr>
                            <m:t>½</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92" name="TextBox 91">
                    <a:extLst>
                      <a:ext uri="{FF2B5EF4-FFF2-40B4-BE49-F238E27FC236}">
                        <a16:creationId xmlns:a16="http://schemas.microsoft.com/office/drawing/2014/main" id="{F8B0B071-4D3A-4E7D-9A16-D90E0F434397}"/>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16"/>
                    <a:stretch>
                      <a:fillRect/>
                    </a:stretch>
                  </a:blipFill>
                  <a:ln w="38100">
                    <a:solidFill>
                      <a:schemeClr val="tx1"/>
                    </a:solidFill>
                  </a:ln>
                </p:spPr>
                <p:txBody>
                  <a:bodyPr/>
                  <a:lstStyle/>
                  <a:p>
                    <a:r>
                      <a:rPr lang="en-CA">
                        <a:noFill/>
                      </a:rPr>
                      <a:t> </a:t>
                    </a:r>
                  </a:p>
                </p:txBody>
              </p:sp>
            </mc:Fallback>
          </mc:AlternateContent>
          <p:sp>
            <p:nvSpPr>
              <p:cNvPr id="93" name="Rectangle 92">
                <a:extLst>
                  <a:ext uri="{FF2B5EF4-FFF2-40B4-BE49-F238E27FC236}">
                    <a16:creationId xmlns:a16="http://schemas.microsoft.com/office/drawing/2014/main" id="{E59EA2B8-B1FE-4275-B513-12E79ADA81C2}"/>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17">
            <p14:nvContentPartPr>
              <p14:cNvPr id="3" name="Ink 2">
                <a:extLst>
                  <a:ext uri="{FF2B5EF4-FFF2-40B4-BE49-F238E27FC236}">
                    <a16:creationId xmlns:a16="http://schemas.microsoft.com/office/drawing/2014/main" id="{0A12D23D-319E-4B12-B46D-2D94777B0787}"/>
                  </a:ext>
                </a:extLst>
              </p14:cNvPr>
              <p14:cNvContentPartPr/>
              <p14:nvPr>
                <p:extLst>
                  <p:ext uri="{42D2F446-02D8-4167-A562-619A0277C38B}">
                    <p15:isNarration xmlns:p15="http://schemas.microsoft.com/office/powerpoint/2012/main" val="1"/>
                  </p:ext>
                </p:extLst>
              </p14:nvPr>
            </p14:nvContentPartPr>
            <p14:xfrm>
              <a:off x="6236640" y="39240"/>
              <a:ext cx="5148720" cy="6784200"/>
            </p14:xfrm>
          </p:contentPart>
        </mc:Choice>
        <mc:Fallback xmlns="">
          <p:pic>
            <p:nvPicPr>
              <p:cNvPr id="3" name="Ink 2">
                <a:extLst>
                  <a:ext uri="{FF2B5EF4-FFF2-40B4-BE49-F238E27FC236}">
                    <a16:creationId xmlns:a16="http://schemas.microsoft.com/office/drawing/2014/main" id="{0A12D23D-319E-4B12-B46D-2D94777B0787}"/>
                  </a:ext>
                </a:extLst>
              </p:cNvPr>
              <p:cNvPicPr>
                <a:picLocks noGrp="1" noRot="1" noChangeAspect="1" noMove="1" noResize="1" noEditPoints="1" noAdjustHandles="1" noChangeArrowheads="1" noChangeShapeType="1"/>
              </p:cNvPicPr>
              <p:nvPr/>
            </p:nvPicPr>
            <p:blipFill>
              <a:blip r:embed="rId18"/>
              <a:stretch>
                <a:fillRect/>
              </a:stretch>
            </p:blipFill>
            <p:spPr>
              <a:xfrm>
                <a:off x="6227280" y="29880"/>
                <a:ext cx="5167440" cy="6802920"/>
              </a:xfrm>
              <a:prstGeom prst="rect">
                <a:avLst/>
              </a:prstGeom>
            </p:spPr>
          </p:pic>
        </mc:Fallback>
      </mc:AlternateContent>
    </p:spTree>
    <p:custDataLst>
      <p:tags r:id="rId1"/>
    </p:custDataLst>
    <p:extLst>
      <p:ext uri="{BB962C8B-B14F-4D97-AF65-F5344CB8AC3E}">
        <p14:creationId xmlns:p14="http://schemas.microsoft.com/office/powerpoint/2010/main" val="1135251938"/>
      </p:ext>
    </p:extLst>
  </p:cSld>
  <p:clrMapOvr>
    <a:masterClrMapping/>
  </p:clrMapOvr>
  <mc:AlternateContent xmlns:mc="http://schemas.openxmlformats.org/markup-compatibility/2006" xmlns:p14="http://schemas.microsoft.com/office/powerpoint/2010/main">
    <mc:Choice Requires="p14">
      <p:transition spd="slow" p14:dur="2000" advTm="47855"/>
    </mc:Choice>
    <mc:Fallback xmlns="">
      <p:transition spd="slow" advTm="47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5">
                                            <p:txEl>
                                              <p:pRg st="0" end="0"/>
                                            </p:txEl>
                                          </p:spTgt>
                                        </p:tgtEl>
                                        <p:attrNameLst>
                                          <p:attrName>style.visibility</p:attrName>
                                        </p:attrNameLst>
                                      </p:cBhvr>
                                      <p:to>
                                        <p:strVal val="visible"/>
                                      </p:to>
                                    </p:set>
                                    <p:animEffect transition="in" filter="fade">
                                      <p:cBhvr>
                                        <p:cTn id="26" dur="500"/>
                                        <p:tgtEl>
                                          <p:spTgt spid="4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5">
                                            <p:txEl>
                                              <p:pRg st="2" end="2"/>
                                            </p:txEl>
                                          </p:spTgt>
                                        </p:tgtEl>
                                        <p:attrNameLst>
                                          <p:attrName>style.visibility</p:attrName>
                                        </p:attrNameLst>
                                      </p:cBhvr>
                                      <p:to>
                                        <p:strVal val="visible"/>
                                      </p:to>
                                    </p:set>
                                    <p:animEffect transition="in" filter="fade">
                                      <p:cBhvr>
                                        <p:cTn id="31" dur="500"/>
                                        <p:tgtEl>
                                          <p:spTgt spid="4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5">
                                            <p:txEl>
                                              <p:pRg st="4" end="4"/>
                                            </p:txEl>
                                          </p:spTgt>
                                        </p:tgtEl>
                                        <p:attrNameLst>
                                          <p:attrName>style.visibility</p:attrName>
                                        </p:attrNameLst>
                                      </p:cBhvr>
                                      <p:to>
                                        <p:strVal val="visible"/>
                                      </p:to>
                                    </p:set>
                                    <p:animEffect transition="in" filter="fade">
                                      <p:cBhvr>
                                        <p:cTn id="36" dur="500"/>
                                        <p:tgtEl>
                                          <p:spTgt spid="45">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5">
                                            <p:txEl>
                                              <p:pRg st="6" end="6"/>
                                            </p:txEl>
                                          </p:spTgt>
                                        </p:tgtEl>
                                        <p:attrNameLst>
                                          <p:attrName>style.visibility</p:attrName>
                                        </p:attrNameLst>
                                      </p:cBhvr>
                                      <p:to>
                                        <p:strVal val="visible"/>
                                      </p:to>
                                    </p:set>
                                    <p:animEffect transition="in" filter="fade">
                                      <p:cBhvr>
                                        <p:cTn id="41" dur="500"/>
                                        <p:tgtEl>
                                          <p:spTgt spid="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D53934F-2AE5-4E44-A36B-2612AFD485FA}"/>
              </a:ext>
            </a:extLst>
          </p:cNvPr>
          <p:cNvCxnSpPr>
            <a:cxnSpLocks/>
          </p:cNvCxnSpPr>
          <p:nvPr/>
        </p:nvCxnSpPr>
        <p:spPr>
          <a:xfrm flipV="1">
            <a:off x="791778" y="2762250"/>
            <a:ext cx="0" cy="374015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B4AD57-6994-41E4-8E29-F0F9E4F5336C}"/>
              </a:ext>
            </a:extLst>
          </p:cNvPr>
          <p:cNvCxnSpPr>
            <a:cxnSpLocks/>
          </p:cNvCxnSpPr>
          <p:nvPr/>
        </p:nvCxnSpPr>
        <p:spPr>
          <a:xfrm flipV="1">
            <a:off x="825777" y="2781300"/>
            <a:ext cx="1893141" cy="3753438"/>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FE0CD17-0EFD-4F75-BB2A-9F68070AFDBB}"/>
                  </a:ext>
                </a:extLst>
              </p:cNvPr>
              <p:cNvSpPr txBox="1"/>
              <p:nvPr/>
            </p:nvSpPr>
            <p:spPr>
              <a:xfrm>
                <a:off x="2853104" y="4866563"/>
                <a:ext cx="781560"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67" name="TextBox 66">
                <a:extLst>
                  <a:ext uri="{FF2B5EF4-FFF2-40B4-BE49-F238E27FC236}">
                    <a16:creationId xmlns:a16="http://schemas.microsoft.com/office/drawing/2014/main" id="{FFE0CD17-0EFD-4F75-BB2A-9F68070AFDBB}"/>
                  </a:ext>
                </a:extLst>
              </p:cNvPr>
              <p:cNvSpPr txBox="1">
                <a:spLocks noRot="1" noChangeAspect="1" noMove="1" noResize="1" noEditPoints="1" noAdjustHandles="1" noChangeArrowheads="1" noChangeShapeType="1" noTextEdit="1"/>
              </p:cNvSpPr>
              <p:nvPr/>
            </p:nvSpPr>
            <p:spPr>
              <a:xfrm>
                <a:off x="2853104" y="4866563"/>
                <a:ext cx="781560" cy="1133772"/>
              </a:xfrm>
              <a:prstGeom prst="rect">
                <a:avLst/>
              </a:prstGeom>
              <a:blipFill>
                <a:blip r:embed="rId4"/>
                <a:stretch>
                  <a:fillRect/>
                </a:stretch>
              </a:blipFill>
            </p:spPr>
            <p:txBody>
              <a:bodyPr/>
              <a:lstStyle/>
              <a:p>
                <a:r>
                  <a:rPr lang="en-CA">
                    <a:noFill/>
                  </a:rPr>
                  <a:t> </a:t>
                </a:r>
              </a:p>
            </p:txBody>
          </p:sp>
        </mc:Fallback>
      </mc:AlternateContent>
      <p:sp>
        <p:nvSpPr>
          <p:cNvPr id="68" name="Oval 67">
            <a:extLst>
              <a:ext uri="{FF2B5EF4-FFF2-40B4-BE49-F238E27FC236}">
                <a16:creationId xmlns:a16="http://schemas.microsoft.com/office/drawing/2014/main" id="{A2566B86-CBA3-4C86-A63B-48EECB31EFD6}"/>
              </a:ext>
            </a:extLst>
          </p:cNvPr>
          <p:cNvSpPr/>
          <p:nvPr/>
        </p:nvSpPr>
        <p:spPr>
          <a:xfrm>
            <a:off x="651689" y="6362700"/>
            <a:ext cx="285750" cy="2857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79">
            <a:extLst>
              <a:ext uri="{FF2B5EF4-FFF2-40B4-BE49-F238E27FC236}">
                <a16:creationId xmlns:a16="http://schemas.microsoft.com/office/drawing/2014/main" id="{C3AAFF40-5B9F-4646-ADFE-2911D06CA4C6}"/>
              </a:ext>
            </a:extLst>
          </p:cNvPr>
          <p:cNvSpPr/>
          <p:nvPr/>
        </p:nvSpPr>
        <p:spPr>
          <a:xfrm>
            <a:off x="4394215" y="3591264"/>
            <a:ext cx="352137" cy="3521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8" name="Picture 2">
            <a:extLst>
              <a:ext uri="{FF2B5EF4-FFF2-40B4-BE49-F238E27FC236}">
                <a16:creationId xmlns:a16="http://schemas.microsoft.com/office/drawing/2014/main" id="{845CB2F4-994B-42E4-AD5B-4C5AAAA14A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403205" y="3176539"/>
            <a:ext cx="773698" cy="105977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Ford Mustang, Car, Racing Car, Sports Car, Automobile">
            <a:extLst>
              <a:ext uri="{FF2B5EF4-FFF2-40B4-BE49-F238E27FC236}">
                <a16:creationId xmlns:a16="http://schemas.microsoft.com/office/drawing/2014/main" id="{CBB0EF85-BC11-48E0-B83A-5C8D4AB931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458779" y="3350298"/>
            <a:ext cx="1621810" cy="800717"/>
          </a:xfrm>
          <a:prstGeom prst="rect">
            <a:avLst/>
          </a:prstGeom>
          <a:noFill/>
        </p:spPr>
      </p:pic>
      <p:cxnSp>
        <p:nvCxnSpPr>
          <p:cNvPr id="66" name="Straight Arrow Connector 65">
            <a:extLst>
              <a:ext uri="{FF2B5EF4-FFF2-40B4-BE49-F238E27FC236}">
                <a16:creationId xmlns:a16="http://schemas.microsoft.com/office/drawing/2014/main" id="{142E5ECC-1EA8-4EC9-964C-0EDA895B31C2}"/>
              </a:ext>
            </a:extLst>
          </p:cNvPr>
          <p:cNvCxnSpPr>
            <a:cxnSpLocks/>
          </p:cNvCxnSpPr>
          <p:nvPr/>
        </p:nvCxnSpPr>
        <p:spPr>
          <a:xfrm flipV="1">
            <a:off x="781050" y="3756660"/>
            <a:ext cx="3810000" cy="2772730"/>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CBACA18-DA9E-43E6-A478-C804E2606664}"/>
                  </a:ext>
                </a:extLst>
              </p:cNvPr>
              <p:cNvSpPr txBox="1"/>
              <p:nvPr/>
            </p:nvSpPr>
            <p:spPr>
              <a:xfrm>
                <a:off x="5118382" y="2199861"/>
                <a:ext cx="7073618" cy="49150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=3</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+4</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a:p>
                <a:endParaRPr lang="en-US" sz="14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𝑆</m:t>
                          </m:r>
                        </m:e>
                      </m:acc>
                      <m:r>
                        <a:rPr lang="en-US" sz="5000" i="1">
                          <a:latin typeface="Cambria Math" panose="02040503050406030204" pitchFamily="18" charset="0"/>
                        </a:rPr>
                        <m:t>=3</m:t>
                      </m:r>
                      <m:d>
                        <m:dPr>
                          <m:ctrlPr>
                            <a:rPr lang="en-US" sz="5000" b="0" i="1" smtClean="0">
                              <a:latin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𝑡</m:t>
                                      </m:r>
                                    </m:sub>
                                  </m:sSub>
                                </m:e>
                              </m:acc>
                            </m:e>
                          </m:acc>
                          <m:r>
                            <a:rPr lang="en-US" sz="5000" i="1">
                              <a:latin typeface="Cambria Math" panose="02040503050406030204" pitchFamily="18" charset="0"/>
                              <a:ea typeface="Cambria Math" panose="02040503050406030204" pitchFamily="18" charset="0"/>
                            </a:rPr>
                            <m:t>−</m:t>
                          </m:r>
                          <m:r>
                            <m:rPr>
                              <m:nor/>
                            </m:rPr>
                            <a:rPr lang="en-US" sz="5000" dirty="0">
                              <a:latin typeface="Cambria Math" panose="02040503050406030204" pitchFamily="18" charset="0"/>
                              <a:ea typeface="Cambria Math" panose="02040503050406030204" pitchFamily="18" charset="0"/>
                            </a:rPr>
                            <m:t>½</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e>
                      </m:d>
                      <m:r>
                        <a:rPr lang="en-US" sz="5000" i="1">
                          <a:latin typeface="Cambria Math" panose="02040503050406030204" pitchFamily="18" charset="0"/>
                        </a:rPr>
                        <m:t>+4</m:t>
                      </m:r>
                      <m:d>
                        <m:dPr>
                          <m:ctrlPr>
                            <a:rPr lang="en-US" sz="5000" b="0" i="1" smtClean="0">
                              <a:latin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e>
                      </m:d>
                    </m:oMath>
                  </m:oMathPara>
                </a14:m>
                <a:endParaRPr lang="en-US" sz="5000" b="0" i="1" dirty="0">
                  <a:latin typeface="Cambria Math" panose="02040503050406030204" pitchFamily="18" charset="0"/>
                </a:endParaRPr>
              </a:p>
              <a:p>
                <a:endParaRPr lang="en-US" sz="16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5600" i="1">
                              <a:solidFill>
                                <a:srgbClr val="7030A0"/>
                              </a:solidFill>
                              <a:latin typeface="Cambria Math" panose="02040503050406030204" pitchFamily="18" charset="0"/>
                            </a:rPr>
                          </m:ctrlPr>
                        </m:accPr>
                        <m:e>
                          <m:r>
                            <a:rPr lang="en-US" sz="5600" i="1">
                              <a:solidFill>
                                <a:srgbClr val="7030A0"/>
                              </a:solidFill>
                              <a:latin typeface="Cambria Math" panose="02040503050406030204" pitchFamily="18" charset="0"/>
                            </a:rPr>
                            <m:t>𝑆</m:t>
                          </m:r>
                        </m:e>
                      </m:acc>
                      <m:r>
                        <a:rPr lang="en-US" sz="5600" i="1">
                          <a:latin typeface="Cambria Math" panose="02040503050406030204" pitchFamily="18" charset="0"/>
                        </a:rPr>
                        <m:t>=3</m:t>
                      </m:r>
                      <m:acc>
                        <m:accPr>
                          <m:chr m:val="̃"/>
                          <m:ctrlPr>
                            <a:rPr lang="en-US" sz="5600" i="1">
                              <a:solidFill>
                                <a:srgbClr val="C00000"/>
                              </a:solidFill>
                              <a:latin typeface="Cambria Math" panose="02040503050406030204" pitchFamily="18" charset="0"/>
                              <a:ea typeface="Cambria Math" panose="02040503050406030204" pitchFamily="18" charset="0"/>
                            </a:rPr>
                          </m:ctrlPr>
                        </m:accPr>
                        <m:e>
                          <m:acc>
                            <m:accPr>
                              <m:chr m:val="⃗"/>
                              <m:ctrlPr>
                                <a:rPr lang="en-US" sz="5600" i="1">
                                  <a:solidFill>
                                    <a:srgbClr val="C00000"/>
                                  </a:solidFill>
                                  <a:latin typeface="Cambria Math" panose="02040503050406030204" pitchFamily="18" charset="0"/>
                                  <a:ea typeface="Cambria Math" panose="02040503050406030204" pitchFamily="18" charset="0"/>
                                </a:rPr>
                              </m:ctrlPr>
                            </m:accPr>
                            <m:e>
                              <m:sSub>
                                <m:sSubPr>
                                  <m:ctrlPr>
                                    <a:rPr lang="en-US" sz="5600" i="1">
                                      <a:solidFill>
                                        <a:srgbClr val="C00000"/>
                                      </a:solidFill>
                                      <a:latin typeface="Cambria Math" panose="02040503050406030204" pitchFamily="18" charset="0"/>
                                      <a:ea typeface="Cambria Math" panose="02040503050406030204" pitchFamily="18" charset="0"/>
                                    </a:rPr>
                                  </m:ctrlPr>
                                </m:sSubPr>
                                <m:e>
                                  <m:r>
                                    <a:rPr lang="en-US" sz="5600" i="1">
                                      <a:solidFill>
                                        <a:srgbClr val="C00000"/>
                                      </a:solidFill>
                                      <a:latin typeface="Cambria Math" panose="02040503050406030204" pitchFamily="18" charset="0"/>
                                      <a:ea typeface="Cambria Math" panose="02040503050406030204" pitchFamily="18" charset="0"/>
                                    </a:rPr>
                                    <m:t>𝑒</m:t>
                                  </m:r>
                                </m:e>
                                <m:sub>
                                  <m:r>
                                    <a:rPr lang="en-US" sz="5600" i="1">
                                      <a:solidFill>
                                        <a:srgbClr val="C00000"/>
                                      </a:solidFill>
                                      <a:latin typeface="Cambria Math" panose="02040503050406030204" pitchFamily="18" charset="0"/>
                                      <a:ea typeface="Cambria Math" panose="02040503050406030204" pitchFamily="18" charset="0"/>
                                    </a:rPr>
                                    <m:t>𝑡</m:t>
                                  </m:r>
                                </m:sub>
                              </m:sSub>
                            </m:e>
                          </m:acc>
                        </m:e>
                      </m:acc>
                      <m:r>
                        <a:rPr lang="en-US" sz="5600" b="0" i="1" smtClean="0">
                          <a:solidFill>
                            <a:schemeClr val="tx1"/>
                          </a:solidFill>
                          <a:latin typeface="Cambria Math" panose="02040503050406030204" pitchFamily="18" charset="0"/>
                          <a:ea typeface="Cambria Math" panose="02040503050406030204" pitchFamily="18" charset="0"/>
                        </a:rPr>
                        <m:t>−</m:t>
                      </m:r>
                      <m:r>
                        <a:rPr lang="en-US" sz="5600" b="0" i="1" smtClean="0">
                          <a:latin typeface="Cambria Math" panose="02040503050406030204" pitchFamily="18" charset="0"/>
                        </a:rPr>
                        <m:t>1.5</m:t>
                      </m:r>
                      <m:acc>
                        <m:accPr>
                          <m:chr m:val="̃"/>
                          <m:ctrlPr>
                            <a:rPr lang="en-US" sz="5600" i="1">
                              <a:solidFill>
                                <a:srgbClr val="C00000"/>
                              </a:solidFill>
                              <a:latin typeface="Cambria Math" panose="02040503050406030204" pitchFamily="18" charset="0"/>
                              <a:ea typeface="Cambria Math" panose="02040503050406030204" pitchFamily="18" charset="0"/>
                            </a:rPr>
                          </m:ctrlPr>
                        </m:accPr>
                        <m:e>
                          <m:acc>
                            <m:accPr>
                              <m:chr m:val="⃗"/>
                              <m:ctrlPr>
                                <a:rPr lang="en-US" sz="5600" i="1">
                                  <a:solidFill>
                                    <a:srgbClr val="C00000"/>
                                  </a:solidFill>
                                  <a:latin typeface="Cambria Math" panose="02040503050406030204" pitchFamily="18" charset="0"/>
                                  <a:ea typeface="Cambria Math" panose="02040503050406030204" pitchFamily="18" charset="0"/>
                                </a:rPr>
                              </m:ctrlPr>
                            </m:accPr>
                            <m:e>
                              <m:sSub>
                                <m:sSubPr>
                                  <m:ctrlPr>
                                    <a:rPr lang="en-US" sz="5600" i="1">
                                      <a:solidFill>
                                        <a:srgbClr val="C00000"/>
                                      </a:solidFill>
                                      <a:latin typeface="Cambria Math" panose="02040503050406030204" pitchFamily="18" charset="0"/>
                                      <a:ea typeface="Cambria Math" panose="02040503050406030204" pitchFamily="18" charset="0"/>
                                    </a:rPr>
                                  </m:ctrlPr>
                                </m:sSubPr>
                                <m:e>
                                  <m:r>
                                    <a:rPr lang="en-US" sz="5600" i="1">
                                      <a:solidFill>
                                        <a:srgbClr val="C00000"/>
                                      </a:solidFill>
                                      <a:latin typeface="Cambria Math" panose="02040503050406030204" pitchFamily="18" charset="0"/>
                                      <a:ea typeface="Cambria Math" panose="02040503050406030204" pitchFamily="18" charset="0"/>
                                    </a:rPr>
                                    <m:t>𝑒</m:t>
                                  </m:r>
                                </m:e>
                                <m:sub>
                                  <m:r>
                                    <a:rPr lang="en-US" sz="5600" i="1">
                                      <a:solidFill>
                                        <a:srgbClr val="C00000"/>
                                      </a:solidFill>
                                      <a:latin typeface="Cambria Math" panose="02040503050406030204" pitchFamily="18" charset="0"/>
                                      <a:ea typeface="Cambria Math" panose="02040503050406030204" pitchFamily="18" charset="0"/>
                                    </a:rPr>
                                    <m:t>𝑥</m:t>
                                  </m:r>
                                </m:sub>
                              </m:sSub>
                            </m:e>
                          </m:acc>
                        </m:e>
                      </m:acc>
                      <m:r>
                        <a:rPr lang="en-US" sz="5600" i="1">
                          <a:latin typeface="Cambria Math" panose="02040503050406030204" pitchFamily="18" charset="0"/>
                        </a:rPr>
                        <m:t>+4</m:t>
                      </m:r>
                      <m:acc>
                        <m:accPr>
                          <m:chr m:val="̃"/>
                          <m:ctrlPr>
                            <a:rPr lang="en-US" sz="5600" i="1">
                              <a:solidFill>
                                <a:srgbClr val="C00000"/>
                              </a:solidFill>
                              <a:latin typeface="Cambria Math" panose="02040503050406030204" pitchFamily="18" charset="0"/>
                              <a:ea typeface="Cambria Math" panose="02040503050406030204" pitchFamily="18" charset="0"/>
                            </a:rPr>
                          </m:ctrlPr>
                        </m:accPr>
                        <m:e>
                          <m:acc>
                            <m:accPr>
                              <m:chr m:val="⃗"/>
                              <m:ctrlPr>
                                <a:rPr lang="en-US" sz="5600" i="1">
                                  <a:solidFill>
                                    <a:srgbClr val="C00000"/>
                                  </a:solidFill>
                                  <a:latin typeface="Cambria Math" panose="02040503050406030204" pitchFamily="18" charset="0"/>
                                  <a:ea typeface="Cambria Math" panose="02040503050406030204" pitchFamily="18" charset="0"/>
                                </a:rPr>
                              </m:ctrlPr>
                            </m:accPr>
                            <m:e>
                              <m:sSub>
                                <m:sSubPr>
                                  <m:ctrlPr>
                                    <a:rPr lang="en-US" sz="5600" i="1">
                                      <a:solidFill>
                                        <a:srgbClr val="C00000"/>
                                      </a:solidFill>
                                      <a:latin typeface="Cambria Math" panose="02040503050406030204" pitchFamily="18" charset="0"/>
                                      <a:ea typeface="Cambria Math" panose="02040503050406030204" pitchFamily="18" charset="0"/>
                                    </a:rPr>
                                  </m:ctrlPr>
                                </m:sSubPr>
                                <m:e>
                                  <m:r>
                                    <a:rPr lang="en-US" sz="5600" i="1">
                                      <a:solidFill>
                                        <a:srgbClr val="C00000"/>
                                      </a:solidFill>
                                      <a:latin typeface="Cambria Math" panose="02040503050406030204" pitchFamily="18" charset="0"/>
                                      <a:ea typeface="Cambria Math" panose="02040503050406030204" pitchFamily="18" charset="0"/>
                                    </a:rPr>
                                    <m:t>𝑒</m:t>
                                  </m:r>
                                </m:e>
                                <m:sub>
                                  <m:r>
                                    <a:rPr lang="en-US" sz="56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5600" dirty="0">
                  <a:solidFill>
                    <a:srgbClr val="002060"/>
                  </a:solidFill>
                </a:endParaRPr>
              </a:p>
              <a:p>
                <a:endParaRPr lang="en-US" sz="14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=3</m:t>
                      </m:r>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𝑡</m:t>
                                  </m:r>
                                </m:sub>
                              </m:sSub>
                            </m:e>
                          </m:acc>
                        </m:e>
                      </m:acc>
                      <m:r>
                        <a:rPr lang="en-US" sz="6000" i="1">
                          <a:latin typeface="Cambria Math" panose="02040503050406030204" pitchFamily="18" charset="0"/>
                        </a:rPr>
                        <m:t>+</m:t>
                      </m:r>
                      <m:r>
                        <a:rPr lang="en-US" sz="6000" b="0" i="1" smtClean="0">
                          <a:latin typeface="Cambria Math" panose="02040503050406030204" pitchFamily="18" charset="0"/>
                        </a:rPr>
                        <m:t>2.5</m:t>
                      </m:r>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000" dirty="0">
                  <a:solidFill>
                    <a:srgbClr val="002060"/>
                  </a:solidFill>
                </a:endParaRPr>
              </a:p>
            </p:txBody>
          </p:sp>
        </mc:Choice>
        <mc:Fallback xmlns="">
          <p:sp>
            <p:nvSpPr>
              <p:cNvPr id="45" name="TextBox 44">
                <a:extLst>
                  <a:ext uri="{FF2B5EF4-FFF2-40B4-BE49-F238E27FC236}">
                    <a16:creationId xmlns:a16="http://schemas.microsoft.com/office/drawing/2014/main" id="{6CBACA18-DA9E-43E6-A478-C804E2606664}"/>
                  </a:ext>
                </a:extLst>
              </p:cNvPr>
              <p:cNvSpPr txBox="1">
                <a:spLocks noRot="1" noChangeAspect="1" noMove="1" noResize="1" noEditPoints="1" noAdjustHandles="1" noChangeArrowheads="1" noChangeShapeType="1" noTextEdit="1"/>
              </p:cNvSpPr>
              <p:nvPr/>
            </p:nvSpPr>
            <p:spPr>
              <a:xfrm>
                <a:off x="5118382" y="2199861"/>
                <a:ext cx="7073618" cy="4915063"/>
              </a:xfrm>
              <a:prstGeom prst="rect">
                <a:avLst/>
              </a:prstGeom>
              <a:blipFill>
                <a:blip r:embed="rId10"/>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6ED4C253-1229-47C8-AF79-C8A585F5CC5F}"/>
              </a:ext>
            </a:extLst>
          </p:cNvPr>
          <p:cNvGrpSpPr/>
          <p:nvPr/>
        </p:nvGrpSpPr>
        <p:grpSpPr>
          <a:xfrm>
            <a:off x="406999" y="4653240"/>
            <a:ext cx="2393530" cy="2319060"/>
            <a:chOff x="597499" y="4538940"/>
            <a:chExt cx="2393530" cy="2319060"/>
          </a:xfrm>
        </p:grpSpPr>
        <p:grpSp>
          <p:nvGrpSpPr>
            <p:cNvPr id="46" name="Group 45">
              <a:extLst>
                <a:ext uri="{FF2B5EF4-FFF2-40B4-BE49-F238E27FC236}">
                  <a16:creationId xmlns:a16="http://schemas.microsoft.com/office/drawing/2014/main" id="{9FA7D574-0308-4EB1-AB38-C86C00BD2865}"/>
                </a:ext>
              </a:extLst>
            </p:cNvPr>
            <p:cNvGrpSpPr/>
            <p:nvPr/>
          </p:nvGrpSpPr>
          <p:grpSpPr>
            <a:xfrm>
              <a:off x="952232" y="5433059"/>
              <a:ext cx="994852" cy="980095"/>
              <a:chOff x="4645026" y="3273175"/>
              <a:chExt cx="946306" cy="932270"/>
            </a:xfrm>
          </p:grpSpPr>
          <p:cxnSp>
            <p:nvCxnSpPr>
              <p:cNvPr id="53" name="Straight Arrow Connector 52">
                <a:extLst>
                  <a:ext uri="{FF2B5EF4-FFF2-40B4-BE49-F238E27FC236}">
                    <a16:creationId xmlns:a16="http://schemas.microsoft.com/office/drawing/2014/main" id="{0DB7B3C3-58ED-4AAA-8064-5FC853529B02}"/>
                  </a:ext>
                </a:extLst>
              </p:cNvPr>
              <p:cNvCxnSpPr>
                <a:cxnSpLocks/>
              </p:cNvCxnSpPr>
              <p:nvPr/>
            </p:nvCxnSpPr>
            <p:spPr>
              <a:xfrm>
                <a:off x="4685312" y="4175874"/>
                <a:ext cx="906020"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588CAB05-AD47-4C9D-9201-6B46E3D84641}"/>
                  </a:ext>
                </a:extLst>
              </p:cNvPr>
              <p:cNvCxnSpPr>
                <a:cxnSpLocks/>
              </p:cNvCxnSpPr>
              <p:nvPr/>
            </p:nvCxnSpPr>
            <p:spPr>
              <a:xfrm flipV="1">
                <a:off x="4645026" y="3273175"/>
                <a:ext cx="492716" cy="93227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689911F-FB80-49E0-AB24-F23899BB1ECC}"/>
                    </a:ext>
                  </a:extLst>
                </p:cNvPr>
                <p:cNvSpPr txBox="1"/>
                <p:nvPr/>
              </p:nvSpPr>
              <p:spPr>
                <a:xfrm>
                  <a:off x="597499" y="4538940"/>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58" name="TextBox 57">
                  <a:extLst>
                    <a:ext uri="{FF2B5EF4-FFF2-40B4-BE49-F238E27FC236}">
                      <a16:creationId xmlns:a16="http://schemas.microsoft.com/office/drawing/2014/main" id="{1689911F-FB80-49E0-AB24-F23899BB1ECC}"/>
                    </a:ext>
                  </a:extLst>
                </p:cNvPr>
                <p:cNvSpPr txBox="1">
                  <a:spLocks noRot="1" noChangeAspect="1" noMove="1" noResize="1" noEditPoints="1" noAdjustHandles="1" noChangeArrowheads="1" noChangeShapeType="1" noTextEdit="1"/>
                </p:cNvSpPr>
                <p:nvPr/>
              </p:nvSpPr>
              <p:spPr>
                <a:xfrm>
                  <a:off x="597499" y="4538940"/>
                  <a:ext cx="1261862" cy="923651"/>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6E7FEEC-2AE5-45BC-9538-DC4D2E9D0A56}"/>
                    </a:ext>
                  </a:extLst>
                </p:cNvPr>
                <p:cNvSpPr txBox="1"/>
                <p:nvPr/>
              </p:nvSpPr>
              <p:spPr>
                <a:xfrm>
                  <a:off x="1729167" y="5934349"/>
                  <a:ext cx="1261862"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60" name="TextBox 59">
                  <a:extLst>
                    <a:ext uri="{FF2B5EF4-FFF2-40B4-BE49-F238E27FC236}">
                      <a16:creationId xmlns:a16="http://schemas.microsoft.com/office/drawing/2014/main" id="{B6E7FEEC-2AE5-45BC-9538-DC4D2E9D0A56}"/>
                    </a:ext>
                  </a:extLst>
                </p:cNvPr>
                <p:cNvSpPr txBox="1">
                  <a:spLocks noRot="1" noChangeAspect="1" noMove="1" noResize="1" noEditPoints="1" noAdjustHandles="1" noChangeArrowheads="1" noChangeShapeType="1" noTextEdit="1"/>
                </p:cNvSpPr>
                <p:nvPr/>
              </p:nvSpPr>
              <p:spPr>
                <a:xfrm>
                  <a:off x="1729167" y="5934349"/>
                  <a:ext cx="1261862" cy="923651"/>
                </a:xfrm>
                <a:prstGeom prst="rect">
                  <a:avLst/>
                </a:prstGeom>
                <a:blipFill>
                  <a:blip r:embed="rId13"/>
                  <a:stretch>
                    <a:fillRect/>
                  </a:stretch>
                </a:blipFill>
              </p:spPr>
              <p:txBody>
                <a:bodyPr/>
                <a:lstStyle/>
                <a:p>
                  <a:r>
                    <a:rPr lang="en-CA">
                      <a:noFill/>
                    </a:rPr>
                    <a:t> </a:t>
                  </a:r>
                </a:p>
              </p:txBody>
            </p:sp>
          </mc:Fallback>
        </mc:AlternateContent>
      </p:grpSp>
      <p:grpSp>
        <p:nvGrpSpPr>
          <p:cNvPr id="62" name="Group 61">
            <a:extLst>
              <a:ext uri="{FF2B5EF4-FFF2-40B4-BE49-F238E27FC236}">
                <a16:creationId xmlns:a16="http://schemas.microsoft.com/office/drawing/2014/main" id="{0F5C7821-22A8-43BC-9213-53A4232D4FA0}"/>
              </a:ext>
            </a:extLst>
          </p:cNvPr>
          <p:cNvGrpSpPr/>
          <p:nvPr/>
        </p:nvGrpSpPr>
        <p:grpSpPr>
          <a:xfrm>
            <a:off x="1269732" y="3623309"/>
            <a:ext cx="1013293" cy="1945295"/>
            <a:chOff x="1460232" y="3489959"/>
            <a:chExt cx="1013293" cy="1945295"/>
          </a:xfrm>
        </p:grpSpPr>
        <p:cxnSp>
          <p:nvCxnSpPr>
            <p:cNvPr id="63" name="Straight Arrow Connector 62">
              <a:extLst>
                <a:ext uri="{FF2B5EF4-FFF2-40B4-BE49-F238E27FC236}">
                  <a16:creationId xmlns:a16="http://schemas.microsoft.com/office/drawing/2014/main" id="{27B95992-46A6-4A13-9E78-C27CB6475EF5}"/>
                </a:ext>
              </a:extLst>
            </p:cNvPr>
            <p:cNvCxnSpPr>
              <a:cxnSpLocks/>
            </p:cNvCxnSpPr>
            <p:nvPr/>
          </p:nvCxnSpPr>
          <p:spPr>
            <a:xfrm flipV="1">
              <a:off x="1460232" y="4455159"/>
              <a:ext cx="517993" cy="98009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4" name="Straight Arrow Connector 63">
              <a:extLst>
                <a:ext uri="{FF2B5EF4-FFF2-40B4-BE49-F238E27FC236}">
                  <a16:creationId xmlns:a16="http://schemas.microsoft.com/office/drawing/2014/main" id="{C8E0C490-8F45-4AF5-AA28-4D871716D4ED}"/>
                </a:ext>
              </a:extLst>
            </p:cNvPr>
            <p:cNvCxnSpPr>
              <a:cxnSpLocks/>
            </p:cNvCxnSpPr>
            <p:nvPr/>
          </p:nvCxnSpPr>
          <p:spPr>
            <a:xfrm flipV="1">
              <a:off x="1955532" y="3489959"/>
              <a:ext cx="517993" cy="980095"/>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5" name="Group 64">
            <a:extLst>
              <a:ext uri="{FF2B5EF4-FFF2-40B4-BE49-F238E27FC236}">
                <a16:creationId xmlns:a16="http://schemas.microsoft.com/office/drawing/2014/main" id="{39F23AED-A98F-4FCA-81D5-639CD986EC4A}"/>
              </a:ext>
            </a:extLst>
          </p:cNvPr>
          <p:cNvGrpSpPr/>
          <p:nvPr/>
        </p:nvGrpSpPr>
        <p:grpSpPr>
          <a:xfrm>
            <a:off x="2245535" y="3670616"/>
            <a:ext cx="2345515" cy="0"/>
            <a:chOff x="2416985" y="3537266"/>
            <a:chExt cx="2345515" cy="0"/>
          </a:xfrm>
        </p:grpSpPr>
        <p:cxnSp>
          <p:nvCxnSpPr>
            <p:cNvPr id="69" name="Straight Arrow Connector 68">
              <a:extLst>
                <a:ext uri="{FF2B5EF4-FFF2-40B4-BE49-F238E27FC236}">
                  <a16:creationId xmlns:a16="http://schemas.microsoft.com/office/drawing/2014/main" id="{4023677A-F779-4BB3-9BC5-5F0FD9575096}"/>
                </a:ext>
              </a:extLst>
            </p:cNvPr>
            <p:cNvCxnSpPr>
              <a:cxnSpLocks/>
            </p:cNvCxnSpPr>
            <p:nvPr/>
          </p:nvCxnSpPr>
          <p:spPr>
            <a:xfrm>
              <a:off x="2416985" y="3537266"/>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2B7F0AD7-B8A1-46CF-A1F9-70172763966A}"/>
                </a:ext>
              </a:extLst>
            </p:cNvPr>
            <p:cNvCxnSpPr>
              <a:cxnSpLocks/>
            </p:cNvCxnSpPr>
            <p:nvPr/>
          </p:nvCxnSpPr>
          <p:spPr>
            <a:xfrm>
              <a:off x="3331385" y="3537266"/>
              <a:ext cx="952499"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E548C05E-02ED-4CE9-8E60-ACC7DD8D4C1A}"/>
                </a:ext>
              </a:extLst>
            </p:cNvPr>
            <p:cNvCxnSpPr>
              <a:cxnSpLocks/>
            </p:cNvCxnSpPr>
            <p:nvPr/>
          </p:nvCxnSpPr>
          <p:spPr>
            <a:xfrm>
              <a:off x="4258485" y="3537266"/>
              <a:ext cx="504015" cy="0"/>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76" name="Group 75">
            <a:extLst>
              <a:ext uri="{FF2B5EF4-FFF2-40B4-BE49-F238E27FC236}">
                <a16:creationId xmlns:a16="http://schemas.microsoft.com/office/drawing/2014/main" id="{C45DFEE1-78C8-48C3-840B-79CD2D089776}"/>
              </a:ext>
            </a:extLst>
          </p:cNvPr>
          <p:cNvGrpSpPr/>
          <p:nvPr/>
        </p:nvGrpSpPr>
        <p:grpSpPr>
          <a:xfrm>
            <a:off x="6877049" y="0"/>
            <a:ext cx="4467523" cy="2340928"/>
            <a:chOff x="6276677" y="3117562"/>
            <a:chExt cx="4467523" cy="2340928"/>
          </a:xfrm>
        </p:grpSpPr>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646DB8E-CFB0-4C24-833E-AE326D591D62}"/>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77" name="TextBox 76">
                  <a:extLst>
                    <a:ext uri="{FF2B5EF4-FFF2-40B4-BE49-F238E27FC236}">
                      <a16:creationId xmlns:a16="http://schemas.microsoft.com/office/drawing/2014/main" id="{1646DB8E-CFB0-4C24-833E-AE326D591D62}"/>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14"/>
                  <a:stretch>
                    <a:fillRect l="-4960" t="-12500" r="-4365" b="-34375"/>
                  </a:stretch>
                </a:blipFill>
              </p:spPr>
              <p:txBody>
                <a:bodyPr/>
                <a:lstStyle/>
                <a:p>
                  <a:r>
                    <a:rPr lang="en-CA">
                      <a:noFill/>
                    </a:rPr>
                    <a:t> </a:t>
                  </a:r>
                </a:p>
              </p:txBody>
            </p:sp>
          </mc:Fallback>
        </mc:AlternateContent>
        <p:grpSp>
          <p:nvGrpSpPr>
            <p:cNvPr id="78" name="Group 77">
              <a:extLst>
                <a:ext uri="{FF2B5EF4-FFF2-40B4-BE49-F238E27FC236}">
                  <a16:creationId xmlns:a16="http://schemas.microsoft.com/office/drawing/2014/main" id="{0F92382C-EDF4-4935-A476-C843295CC6D9}"/>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29EB8A7-5FC9-4873-BE4A-3DDF6FFAF8AF}"/>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m:rPr>
                              <m:nor/>
                            </m:rPr>
                            <a:rPr lang="en-US" sz="4800" dirty="0">
                              <a:latin typeface="Cambria Math" panose="02040503050406030204" pitchFamily="18" charset="0"/>
                              <a:ea typeface="Cambria Math" panose="02040503050406030204" pitchFamily="18" charset="0"/>
                            </a:rPr>
                            <m:t>½</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b="0" i="1">
                                          <a:solidFill>
                                            <a:srgbClr val="C00000"/>
                                          </a:solidFill>
                                          <a:latin typeface="Cambria Math" panose="02040503050406030204" pitchFamily="18" charset="0"/>
                                          <a:ea typeface="Cambria Math" panose="02040503050406030204" pitchFamily="18" charset="0"/>
                                        </a:rPr>
                                        <m:t>𝑒</m:t>
                                      </m:r>
                                    </m:e>
                                    <m:sub>
                                      <m:r>
                                        <a:rPr lang="en-US" sz="4800" b="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79" name="TextBox 78">
                    <a:extLst>
                      <a:ext uri="{FF2B5EF4-FFF2-40B4-BE49-F238E27FC236}">
                        <a16:creationId xmlns:a16="http://schemas.microsoft.com/office/drawing/2014/main" id="{F29EB8A7-5FC9-4873-BE4A-3DDF6FFAF8AF}"/>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sp>
            <p:nvSpPr>
              <p:cNvPr id="81" name="Rectangle 80">
                <a:extLst>
                  <a:ext uri="{FF2B5EF4-FFF2-40B4-BE49-F238E27FC236}">
                    <a16:creationId xmlns:a16="http://schemas.microsoft.com/office/drawing/2014/main" id="{5D5A993F-392D-47FD-B786-639AFC65BAF2}"/>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82" name="Group 81">
            <a:extLst>
              <a:ext uri="{FF2B5EF4-FFF2-40B4-BE49-F238E27FC236}">
                <a16:creationId xmlns:a16="http://schemas.microsoft.com/office/drawing/2014/main" id="{363E411E-5C16-4230-950A-346D38C3C9F7}"/>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99055621-8623-4E4D-B754-8D4A1A05F12A}"/>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86" name="TextBox 85">
                  <a:extLst>
                    <a:ext uri="{FF2B5EF4-FFF2-40B4-BE49-F238E27FC236}">
                      <a16:creationId xmlns:a16="http://schemas.microsoft.com/office/drawing/2014/main" id="{99055621-8623-4E4D-B754-8D4A1A05F12A}"/>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16"/>
                  <a:stretch>
                    <a:fillRect l="-4690" t="-12500" b="-34375"/>
                  </a:stretch>
                </a:blipFill>
              </p:spPr>
              <p:txBody>
                <a:bodyPr/>
                <a:lstStyle/>
                <a:p>
                  <a:r>
                    <a:rPr lang="en-CA">
                      <a:noFill/>
                    </a:rPr>
                    <a:t> </a:t>
                  </a:r>
                </a:p>
              </p:txBody>
            </p:sp>
          </mc:Fallback>
        </mc:AlternateContent>
        <p:grpSp>
          <p:nvGrpSpPr>
            <p:cNvPr id="87" name="Group 86">
              <a:extLst>
                <a:ext uri="{FF2B5EF4-FFF2-40B4-BE49-F238E27FC236}">
                  <a16:creationId xmlns:a16="http://schemas.microsoft.com/office/drawing/2014/main" id="{D2297A80-9B4C-45E4-AF56-33A34F3212C6}"/>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DEDEC3C7-1D96-4CA2-865A-F33241E03710}"/>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m:rPr>
                              <m:nor/>
                            </m:rPr>
                            <a:rPr lang="en-US" sz="4800" dirty="0">
                              <a:latin typeface="Cambria Math" panose="02040503050406030204" pitchFamily="18" charset="0"/>
                              <a:ea typeface="Cambria Math" panose="02040503050406030204" pitchFamily="18" charset="0"/>
                            </a:rPr>
                            <m:t>½</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88" name="TextBox 87">
                    <a:extLst>
                      <a:ext uri="{FF2B5EF4-FFF2-40B4-BE49-F238E27FC236}">
                        <a16:creationId xmlns:a16="http://schemas.microsoft.com/office/drawing/2014/main" id="{DEDEC3C7-1D96-4CA2-865A-F33241E03710}"/>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17"/>
                    <a:stretch>
                      <a:fillRect/>
                    </a:stretch>
                  </a:blipFill>
                  <a:ln w="38100">
                    <a:solidFill>
                      <a:schemeClr val="tx1"/>
                    </a:solidFill>
                  </a:ln>
                </p:spPr>
                <p:txBody>
                  <a:bodyPr/>
                  <a:lstStyle/>
                  <a:p>
                    <a:r>
                      <a:rPr lang="en-CA">
                        <a:noFill/>
                      </a:rPr>
                      <a:t> </a:t>
                    </a:r>
                  </a:p>
                </p:txBody>
              </p:sp>
            </mc:Fallback>
          </mc:AlternateContent>
          <p:sp>
            <p:nvSpPr>
              <p:cNvPr id="89" name="Rectangle 88">
                <a:extLst>
                  <a:ext uri="{FF2B5EF4-FFF2-40B4-BE49-F238E27FC236}">
                    <a16:creationId xmlns:a16="http://schemas.microsoft.com/office/drawing/2014/main" id="{C31CCBD7-8D8F-4A54-9E88-77D736C971B2}"/>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2" name="Ink 1">
                <a:extLst>
                  <a:ext uri="{FF2B5EF4-FFF2-40B4-BE49-F238E27FC236}">
                    <a16:creationId xmlns:a16="http://schemas.microsoft.com/office/drawing/2014/main" id="{B1A2E0F1-AD24-4B2F-AE12-C58CC9233F09}"/>
                  </a:ext>
                </a:extLst>
              </p14:cNvPr>
              <p14:cNvContentPartPr/>
              <p14:nvPr>
                <p:extLst>
                  <p:ext uri="{42D2F446-02D8-4167-A562-619A0277C38B}">
                    <p15:isNarration xmlns:p15="http://schemas.microsoft.com/office/powerpoint/2012/main" val="1"/>
                  </p:ext>
                </p:extLst>
              </p14:nvPr>
            </p14:nvContentPartPr>
            <p14:xfrm>
              <a:off x="1573560" y="2696040"/>
              <a:ext cx="2507760" cy="2954160"/>
            </p14:xfrm>
          </p:contentPart>
        </mc:Choice>
        <mc:Fallback xmlns="">
          <p:pic>
            <p:nvPicPr>
              <p:cNvPr id="2" name="Ink 1">
                <a:extLst>
                  <a:ext uri="{FF2B5EF4-FFF2-40B4-BE49-F238E27FC236}">
                    <a16:creationId xmlns:a16="http://schemas.microsoft.com/office/drawing/2014/main" id="{B1A2E0F1-AD24-4B2F-AE12-C58CC9233F09}"/>
                  </a:ext>
                </a:extLst>
              </p:cNvPr>
              <p:cNvPicPr>
                <a:picLocks noGrp="1" noRot="1" noChangeAspect="1" noMove="1" noResize="1" noEditPoints="1" noAdjustHandles="1" noChangeArrowheads="1" noChangeShapeType="1"/>
              </p:cNvPicPr>
              <p:nvPr/>
            </p:nvPicPr>
            <p:blipFill>
              <a:blip r:embed="rId19"/>
              <a:stretch>
                <a:fillRect/>
              </a:stretch>
            </p:blipFill>
            <p:spPr>
              <a:xfrm>
                <a:off x="1564200" y="2686680"/>
                <a:ext cx="2526480" cy="2972880"/>
              </a:xfrm>
              <a:prstGeom prst="rect">
                <a:avLst/>
              </a:prstGeom>
            </p:spPr>
          </p:pic>
        </mc:Fallback>
      </mc:AlternateContent>
    </p:spTree>
    <p:custDataLst>
      <p:tags r:id="rId1"/>
    </p:custDataLst>
    <p:extLst>
      <p:ext uri="{BB962C8B-B14F-4D97-AF65-F5344CB8AC3E}">
        <p14:creationId xmlns:p14="http://schemas.microsoft.com/office/powerpoint/2010/main" val="1068573413"/>
      </p:ext>
    </p:extLst>
  </p:cSld>
  <p:clrMapOvr>
    <a:masterClrMapping/>
  </p:clrMapOvr>
  <mc:AlternateContent xmlns:mc="http://schemas.openxmlformats.org/markup-compatibility/2006" xmlns:p14="http://schemas.microsoft.com/office/powerpoint/2010/main">
    <mc:Choice Requires="p14">
      <p:transition spd="med" p14:dur="700" advTm="10884">
        <p:fade/>
      </p:transition>
    </mc:Choice>
    <mc:Fallback xmlns="">
      <p:transition spd="med" advTm="108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down)">
                                      <p:cBhvr>
                                        <p:cTn id="12" dur="500"/>
                                        <p:tgtEl>
                                          <p:spTgt spid="6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5269C830-E472-4C19-B5BE-F0980E4B7DE3}"/>
              </a:ext>
            </a:extLst>
          </p:cNvPr>
          <p:cNvGrpSpPr/>
          <p:nvPr/>
        </p:nvGrpSpPr>
        <p:grpSpPr>
          <a:xfrm>
            <a:off x="6877049" y="0"/>
            <a:ext cx="4467523" cy="2340928"/>
            <a:chOff x="6276677" y="3117562"/>
            <a:chExt cx="4467523" cy="2340928"/>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AE9D2B-5173-4566-A34F-FC9859BC1F4F}"/>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39" name="TextBox 38">
                  <a:extLst>
                    <a:ext uri="{FF2B5EF4-FFF2-40B4-BE49-F238E27FC236}">
                      <a16:creationId xmlns:a16="http://schemas.microsoft.com/office/drawing/2014/main" id="{1CAE9D2B-5173-4566-A34F-FC9859BC1F4F}"/>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3"/>
                  <a:stretch>
                    <a:fillRect l="-4960" t="-12500" r="-4365" b="-34375"/>
                  </a:stretch>
                </a:blipFill>
              </p:spPr>
              <p:txBody>
                <a:bodyPr/>
                <a:lstStyle/>
                <a:p>
                  <a:r>
                    <a:rPr lang="en-CA">
                      <a:noFill/>
                    </a:rPr>
                    <a:t> </a:t>
                  </a:r>
                </a:p>
              </p:txBody>
            </p:sp>
          </mc:Fallback>
        </mc:AlternateContent>
        <p:grpSp>
          <p:nvGrpSpPr>
            <p:cNvPr id="40" name="Group 39">
              <a:extLst>
                <a:ext uri="{FF2B5EF4-FFF2-40B4-BE49-F238E27FC236}">
                  <a16:creationId xmlns:a16="http://schemas.microsoft.com/office/drawing/2014/main" id="{C5119482-CE77-469A-9130-758198C52A4A}"/>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9F6C388-019B-435C-B771-906279A2A040}"/>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m:rPr>
                              <m:nor/>
                            </m:rPr>
                            <a:rPr lang="en-US" sz="4800" dirty="0">
                              <a:latin typeface="Cambria Math" panose="02040503050406030204" pitchFamily="18" charset="0"/>
                              <a:ea typeface="Cambria Math" panose="02040503050406030204" pitchFamily="18" charset="0"/>
                            </a:rPr>
                            <m:t>½</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b="0" i="1">
                                          <a:solidFill>
                                            <a:srgbClr val="C00000"/>
                                          </a:solidFill>
                                          <a:latin typeface="Cambria Math" panose="02040503050406030204" pitchFamily="18" charset="0"/>
                                          <a:ea typeface="Cambria Math" panose="02040503050406030204" pitchFamily="18" charset="0"/>
                                        </a:rPr>
                                        <m:t>𝑒</m:t>
                                      </m:r>
                                    </m:e>
                                    <m:sub>
                                      <m:r>
                                        <a:rPr lang="en-US" sz="4800" b="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19F6C388-019B-435C-B771-906279A2A040}"/>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sp>
            <p:nvSpPr>
              <p:cNvPr id="42" name="Rectangle 41">
                <a:extLst>
                  <a:ext uri="{FF2B5EF4-FFF2-40B4-BE49-F238E27FC236}">
                    <a16:creationId xmlns:a16="http://schemas.microsoft.com/office/drawing/2014/main" id="{7C454276-8C92-4645-BEF5-11CD7DEC9512}"/>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3" name="Group 42">
            <a:extLst>
              <a:ext uri="{FF2B5EF4-FFF2-40B4-BE49-F238E27FC236}">
                <a16:creationId xmlns:a16="http://schemas.microsoft.com/office/drawing/2014/main" id="{D7993231-D68E-4BFF-ABCF-DE83A759B73D}"/>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99DB75E-0ADA-4AA2-8A3B-192EAD14E68D}"/>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44" name="TextBox 43">
                  <a:extLst>
                    <a:ext uri="{FF2B5EF4-FFF2-40B4-BE49-F238E27FC236}">
                      <a16:creationId xmlns:a16="http://schemas.microsoft.com/office/drawing/2014/main" id="{E99DB75E-0ADA-4AA2-8A3B-192EAD14E68D}"/>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5"/>
                  <a:stretch>
                    <a:fillRect l="-4690" t="-12500" b="-34375"/>
                  </a:stretch>
                </a:blipFill>
              </p:spPr>
              <p:txBody>
                <a:bodyPr/>
                <a:lstStyle/>
                <a:p>
                  <a:r>
                    <a:rPr lang="en-CA">
                      <a:noFill/>
                    </a:rPr>
                    <a:t> </a:t>
                  </a:r>
                </a:p>
              </p:txBody>
            </p:sp>
          </mc:Fallback>
        </mc:AlternateContent>
        <p:grpSp>
          <p:nvGrpSpPr>
            <p:cNvPr id="47" name="Group 46">
              <a:extLst>
                <a:ext uri="{FF2B5EF4-FFF2-40B4-BE49-F238E27FC236}">
                  <a16:creationId xmlns:a16="http://schemas.microsoft.com/office/drawing/2014/main" id="{F75FA236-AB63-4D1C-844A-8A822B1E4C01}"/>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710548D-0D32-4547-B9A7-EF7B46738B74}"/>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m:rPr>
                              <m:nor/>
                            </m:rPr>
                            <a:rPr lang="en-US" sz="4800" dirty="0">
                              <a:latin typeface="Cambria Math" panose="02040503050406030204" pitchFamily="18" charset="0"/>
                              <a:ea typeface="Cambria Math" panose="02040503050406030204" pitchFamily="18" charset="0"/>
                            </a:rPr>
                            <m:t>½</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2710548D-0D32-4547-B9A7-EF7B46738B74}"/>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
            <p:nvSpPr>
              <p:cNvPr id="50" name="Rectangle 49">
                <a:extLst>
                  <a:ext uri="{FF2B5EF4-FFF2-40B4-BE49-F238E27FC236}">
                    <a16:creationId xmlns:a16="http://schemas.microsoft.com/office/drawing/2014/main" id="{D0D3821A-7717-47CD-911E-88007FBA2294}"/>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380594D8-1B82-4AE6-98C8-16575B788C21}"/>
                  </a:ext>
                </a:extLst>
              </p14:cNvPr>
              <p14:cNvContentPartPr/>
              <p14:nvPr>
                <p:extLst>
                  <p:ext uri="{42D2F446-02D8-4167-A562-619A0277C38B}">
                    <p15:isNarration xmlns:p15="http://schemas.microsoft.com/office/powerpoint/2012/main" val="1"/>
                  </p:ext>
                </p:extLst>
              </p14:nvPr>
            </p14:nvContentPartPr>
            <p14:xfrm>
              <a:off x="3071520" y="643320"/>
              <a:ext cx="7016400" cy="881640"/>
            </p14:xfrm>
          </p:contentPart>
        </mc:Choice>
        <mc:Fallback xmlns="">
          <p:pic>
            <p:nvPicPr>
              <p:cNvPr id="2" name="Ink 1">
                <a:extLst>
                  <a:ext uri="{FF2B5EF4-FFF2-40B4-BE49-F238E27FC236}">
                    <a16:creationId xmlns:a16="http://schemas.microsoft.com/office/drawing/2014/main" id="{380594D8-1B82-4AE6-98C8-16575B788C21}"/>
                  </a:ext>
                </a:extLst>
              </p:cNvPr>
              <p:cNvPicPr>
                <a:picLocks noGrp="1" noRot="1" noChangeAspect="1" noMove="1" noResize="1" noEditPoints="1" noAdjustHandles="1" noChangeArrowheads="1" noChangeShapeType="1"/>
              </p:cNvPicPr>
              <p:nvPr/>
            </p:nvPicPr>
            <p:blipFill>
              <a:blip r:embed="rId8"/>
              <a:stretch>
                <a:fillRect/>
              </a:stretch>
            </p:blipFill>
            <p:spPr>
              <a:xfrm>
                <a:off x="3062160" y="633960"/>
                <a:ext cx="7035120" cy="900360"/>
              </a:xfrm>
              <a:prstGeom prst="rect">
                <a:avLst/>
              </a:prstGeom>
            </p:spPr>
          </p:pic>
        </mc:Fallback>
      </mc:AlternateContent>
    </p:spTree>
    <p:extLst>
      <p:ext uri="{BB962C8B-B14F-4D97-AF65-F5344CB8AC3E}">
        <p14:creationId xmlns:p14="http://schemas.microsoft.com/office/powerpoint/2010/main" val="3858971152"/>
      </p:ext>
    </p:extLst>
  </p:cSld>
  <p:clrMapOvr>
    <a:masterClrMapping/>
  </p:clrMapOvr>
  <mc:AlternateContent xmlns:mc="http://schemas.openxmlformats.org/markup-compatibility/2006" xmlns:p14="http://schemas.microsoft.com/office/powerpoint/2010/main">
    <mc:Choice Requires="p14">
      <p:transition spd="slow" p14:dur="2000" advTm="5902"/>
    </mc:Choice>
    <mc:Fallback xmlns="">
      <p:transition spd="slow" advTm="5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CBACA18-DA9E-43E6-A478-C804E2606664}"/>
                  </a:ext>
                </a:extLst>
              </p:cNvPr>
              <p:cNvSpPr txBox="1"/>
              <p:nvPr/>
            </p:nvSpPr>
            <p:spPr>
              <a:xfrm>
                <a:off x="5238750" y="2199861"/>
                <a:ext cx="6953250" cy="465678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a:p>
                <a:endParaRPr lang="en-US" sz="14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𝑆</m:t>
                          </m:r>
                        </m:e>
                      </m:acc>
                      <m:r>
                        <a:rPr lang="en-US" sz="5000" i="1">
                          <a:latin typeface="Cambria Math" panose="02040503050406030204" pitchFamily="18" charset="0"/>
                        </a:rPr>
                        <m:t>=</m:t>
                      </m:r>
                      <m:r>
                        <a:rPr lang="en-US" sz="5400" i="1">
                          <a:solidFill>
                            <a:srgbClr val="0070C0"/>
                          </a:solidFill>
                          <a:latin typeface="Cambria Math" panose="02040503050406030204" pitchFamily="18" charset="0"/>
                        </a:rPr>
                        <m:t>𝑡</m:t>
                      </m:r>
                      <m:d>
                        <m:dPr>
                          <m:ctrlPr>
                            <a:rPr lang="en-US" sz="5000" b="0" i="1" smtClean="0">
                              <a:latin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𝑡</m:t>
                                      </m:r>
                                    </m:sub>
                                  </m:sSub>
                                </m:e>
                              </m:acc>
                            </m:e>
                          </m:acc>
                          <m:r>
                            <a:rPr lang="en-US" sz="5000" i="1">
                              <a:latin typeface="Cambria Math" panose="02040503050406030204" pitchFamily="18" charset="0"/>
                              <a:ea typeface="Cambria Math" panose="02040503050406030204" pitchFamily="18" charset="0"/>
                            </a:rPr>
                            <m:t>−</m:t>
                          </m:r>
                          <m:r>
                            <a:rPr lang="en-US" sz="5400" i="1">
                              <a:solidFill>
                                <a:srgbClr val="00B050"/>
                              </a:solidFill>
                              <a:latin typeface="Cambria Math" panose="02040503050406030204" pitchFamily="18" charset="0"/>
                              <a:ea typeface="Cambria Math" panose="02040503050406030204" pitchFamily="18" charset="0"/>
                            </a:rPr>
                            <m:t>𝑣</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e>
                      </m:d>
                      <m:r>
                        <a:rPr lang="en-US" sz="5000" i="1">
                          <a:latin typeface="Cambria Math" panose="02040503050406030204" pitchFamily="18" charset="0"/>
                        </a:rPr>
                        <m:t>+</m:t>
                      </m:r>
                      <m:r>
                        <a:rPr lang="en-US" sz="5400" i="1">
                          <a:solidFill>
                            <a:srgbClr val="0070C0"/>
                          </a:solidFill>
                          <a:latin typeface="Cambria Math" panose="02040503050406030204" pitchFamily="18" charset="0"/>
                        </a:rPr>
                        <m:t>𝑥</m:t>
                      </m:r>
                      <m:d>
                        <m:dPr>
                          <m:ctrlPr>
                            <a:rPr lang="en-US" sz="5000" b="0" i="1" smtClean="0">
                              <a:latin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e>
                      </m:d>
                    </m:oMath>
                  </m:oMathPara>
                </a14:m>
                <a:endParaRPr lang="en-US" sz="5000" b="0" i="1" dirty="0">
                  <a:latin typeface="Cambria Math" panose="02040503050406030204" pitchFamily="18" charset="0"/>
                </a:endParaRPr>
              </a:p>
              <a:p>
                <a:endParaRPr lang="en-US" sz="16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5600" i="1">
                              <a:solidFill>
                                <a:srgbClr val="7030A0"/>
                              </a:solidFill>
                              <a:latin typeface="Cambria Math" panose="02040503050406030204" pitchFamily="18" charset="0"/>
                            </a:rPr>
                          </m:ctrlPr>
                        </m:accPr>
                        <m:e>
                          <m:r>
                            <a:rPr lang="en-US" sz="5600" i="1">
                              <a:solidFill>
                                <a:srgbClr val="7030A0"/>
                              </a:solidFill>
                              <a:latin typeface="Cambria Math" panose="02040503050406030204" pitchFamily="18" charset="0"/>
                            </a:rPr>
                            <m:t>𝑆</m:t>
                          </m:r>
                        </m:e>
                      </m:acc>
                      <m:r>
                        <a:rPr lang="en-US" sz="5600" i="1">
                          <a:latin typeface="Cambria Math" panose="02040503050406030204" pitchFamily="18" charset="0"/>
                        </a:rPr>
                        <m:t>=</m:t>
                      </m:r>
                      <m:r>
                        <a:rPr lang="en-US" sz="6000" i="1">
                          <a:solidFill>
                            <a:srgbClr val="0070C0"/>
                          </a:solidFill>
                          <a:latin typeface="Cambria Math" panose="02040503050406030204" pitchFamily="18" charset="0"/>
                        </a:rPr>
                        <m:t>𝑡</m:t>
                      </m:r>
                      <m:acc>
                        <m:accPr>
                          <m:chr m:val="̃"/>
                          <m:ctrlPr>
                            <a:rPr lang="en-US" sz="5600" i="1">
                              <a:solidFill>
                                <a:srgbClr val="C00000"/>
                              </a:solidFill>
                              <a:latin typeface="Cambria Math" panose="02040503050406030204" pitchFamily="18" charset="0"/>
                              <a:ea typeface="Cambria Math" panose="02040503050406030204" pitchFamily="18" charset="0"/>
                            </a:rPr>
                          </m:ctrlPr>
                        </m:accPr>
                        <m:e>
                          <m:acc>
                            <m:accPr>
                              <m:chr m:val="⃗"/>
                              <m:ctrlPr>
                                <a:rPr lang="en-US" sz="5600" i="1">
                                  <a:solidFill>
                                    <a:srgbClr val="C00000"/>
                                  </a:solidFill>
                                  <a:latin typeface="Cambria Math" panose="02040503050406030204" pitchFamily="18" charset="0"/>
                                  <a:ea typeface="Cambria Math" panose="02040503050406030204" pitchFamily="18" charset="0"/>
                                </a:rPr>
                              </m:ctrlPr>
                            </m:accPr>
                            <m:e>
                              <m:sSub>
                                <m:sSubPr>
                                  <m:ctrlPr>
                                    <a:rPr lang="en-US" sz="5600" i="1">
                                      <a:solidFill>
                                        <a:srgbClr val="C00000"/>
                                      </a:solidFill>
                                      <a:latin typeface="Cambria Math" panose="02040503050406030204" pitchFamily="18" charset="0"/>
                                      <a:ea typeface="Cambria Math" panose="02040503050406030204" pitchFamily="18" charset="0"/>
                                    </a:rPr>
                                  </m:ctrlPr>
                                </m:sSubPr>
                                <m:e>
                                  <m:r>
                                    <a:rPr lang="en-US" sz="5600" i="1">
                                      <a:solidFill>
                                        <a:srgbClr val="C00000"/>
                                      </a:solidFill>
                                      <a:latin typeface="Cambria Math" panose="02040503050406030204" pitchFamily="18" charset="0"/>
                                      <a:ea typeface="Cambria Math" panose="02040503050406030204" pitchFamily="18" charset="0"/>
                                    </a:rPr>
                                    <m:t>𝑒</m:t>
                                  </m:r>
                                </m:e>
                                <m:sub>
                                  <m:r>
                                    <a:rPr lang="en-US" sz="5600" i="1">
                                      <a:solidFill>
                                        <a:srgbClr val="C00000"/>
                                      </a:solidFill>
                                      <a:latin typeface="Cambria Math" panose="02040503050406030204" pitchFamily="18" charset="0"/>
                                      <a:ea typeface="Cambria Math" panose="02040503050406030204" pitchFamily="18" charset="0"/>
                                    </a:rPr>
                                    <m:t>𝑡</m:t>
                                  </m:r>
                                </m:sub>
                              </m:sSub>
                            </m:e>
                          </m:acc>
                        </m:e>
                      </m:acc>
                      <m:r>
                        <a:rPr lang="en-US" sz="5600" b="0" i="1" smtClean="0">
                          <a:solidFill>
                            <a:schemeClr val="tx1"/>
                          </a:solidFill>
                          <a:latin typeface="Cambria Math" panose="02040503050406030204" pitchFamily="18" charset="0"/>
                          <a:ea typeface="Cambria Math" panose="02040503050406030204" pitchFamily="18" charset="0"/>
                        </a:rPr>
                        <m:t>−</m:t>
                      </m:r>
                      <m:r>
                        <a:rPr lang="en-US" sz="6000" i="1">
                          <a:solidFill>
                            <a:srgbClr val="00B050"/>
                          </a:solidFill>
                          <a:latin typeface="Cambria Math" panose="02040503050406030204" pitchFamily="18" charset="0"/>
                          <a:ea typeface="Cambria Math" panose="02040503050406030204" pitchFamily="18" charset="0"/>
                        </a:rPr>
                        <m:t>𝑣</m:t>
                      </m:r>
                      <m:r>
                        <a:rPr lang="en-US" sz="6000" i="1">
                          <a:solidFill>
                            <a:srgbClr val="0070C0"/>
                          </a:solidFill>
                          <a:latin typeface="Cambria Math" panose="02040503050406030204" pitchFamily="18" charset="0"/>
                        </a:rPr>
                        <m:t>𝑡</m:t>
                      </m:r>
                      <m:acc>
                        <m:accPr>
                          <m:chr m:val="̃"/>
                          <m:ctrlPr>
                            <a:rPr lang="en-US" sz="5600" i="1">
                              <a:solidFill>
                                <a:srgbClr val="C00000"/>
                              </a:solidFill>
                              <a:latin typeface="Cambria Math" panose="02040503050406030204" pitchFamily="18" charset="0"/>
                              <a:ea typeface="Cambria Math" panose="02040503050406030204" pitchFamily="18" charset="0"/>
                            </a:rPr>
                          </m:ctrlPr>
                        </m:accPr>
                        <m:e>
                          <m:acc>
                            <m:accPr>
                              <m:chr m:val="⃗"/>
                              <m:ctrlPr>
                                <a:rPr lang="en-US" sz="5600" i="1">
                                  <a:solidFill>
                                    <a:srgbClr val="C00000"/>
                                  </a:solidFill>
                                  <a:latin typeface="Cambria Math" panose="02040503050406030204" pitchFamily="18" charset="0"/>
                                  <a:ea typeface="Cambria Math" panose="02040503050406030204" pitchFamily="18" charset="0"/>
                                </a:rPr>
                              </m:ctrlPr>
                            </m:accPr>
                            <m:e>
                              <m:sSub>
                                <m:sSubPr>
                                  <m:ctrlPr>
                                    <a:rPr lang="en-US" sz="5600" i="1">
                                      <a:solidFill>
                                        <a:srgbClr val="C00000"/>
                                      </a:solidFill>
                                      <a:latin typeface="Cambria Math" panose="02040503050406030204" pitchFamily="18" charset="0"/>
                                      <a:ea typeface="Cambria Math" panose="02040503050406030204" pitchFamily="18" charset="0"/>
                                    </a:rPr>
                                  </m:ctrlPr>
                                </m:sSubPr>
                                <m:e>
                                  <m:r>
                                    <a:rPr lang="en-US" sz="5600" i="1">
                                      <a:solidFill>
                                        <a:srgbClr val="C00000"/>
                                      </a:solidFill>
                                      <a:latin typeface="Cambria Math" panose="02040503050406030204" pitchFamily="18" charset="0"/>
                                      <a:ea typeface="Cambria Math" panose="02040503050406030204" pitchFamily="18" charset="0"/>
                                    </a:rPr>
                                    <m:t>𝑒</m:t>
                                  </m:r>
                                </m:e>
                                <m:sub>
                                  <m:r>
                                    <a:rPr lang="en-US" sz="5600" i="1">
                                      <a:solidFill>
                                        <a:srgbClr val="C00000"/>
                                      </a:solidFill>
                                      <a:latin typeface="Cambria Math" panose="02040503050406030204" pitchFamily="18" charset="0"/>
                                      <a:ea typeface="Cambria Math" panose="02040503050406030204" pitchFamily="18" charset="0"/>
                                    </a:rPr>
                                    <m:t>𝑥</m:t>
                                  </m:r>
                                </m:sub>
                              </m:sSub>
                            </m:e>
                          </m:acc>
                        </m:e>
                      </m:acc>
                      <m:r>
                        <a:rPr lang="en-US" sz="5600" i="1">
                          <a:latin typeface="Cambria Math" panose="02040503050406030204" pitchFamily="18" charset="0"/>
                        </a:rPr>
                        <m:t>+</m:t>
                      </m:r>
                      <m:r>
                        <a:rPr lang="en-US" sz="6000" i="1">
                          <a:solidFill>
                            <a:srgbClr val="0070C0"/>
                          </a:solidFill>
                          <a:latin typeface="Cambria Math" panose="02040503050406030204" pitchFamily="18" charset="0"/>
                        </a:rPr>
                        <m:t>𝑥</m:t>
                      </m:r>
                      <m:acc>
                        <m:accPr>
                          <m:chr m:val="̃"/>
                          <m:ctrlPr>
                            <a:rPr lang="en-US" sz="5600" i="1">
                              <a:solidFill>
                                <a:srgbClr val="C00000"/>
                              </a:solidFill>
                              <a:latin typeface="Cambria Math" panose="02040503050406030204" pitchFamily="18" charset="0"/>
                              <a:ea typeface="Cambria Math" panose="02040503050406030204" pitchFamily="18" charset="0"/>
                            </a:rPr>
                          </m:ctrlPr>
                        </m:accPr>
                        <m:e>
                          <m:acc>
                            <m:accPr>
                              <m:chr m:val="⃗"/>
                              <m:ctrlPr>
                                <a:rPr lang="en-US" sz="5600" i="1">
                                  <a:solidFill>
                                    <a:srgbClr val="C00000"/>
                                  </a:solidFill>
                                  <a:latin typeface="Cambria Math" panose="02040503050406030204" pitchFamily="18" charset="0"/>
                                  <a:ea typeface="Cambria Math" panose="02040503050406030204" pitchFamily="18" charset="0"/>
                                </a:rPr>
                              </m:ctrlPr>
                            </m:accPr>
                            <m:e>
                              <m:sSub>
                                <m:sSubPr>
                                  <m:ctrlPr>
                                    <a:rPr lang="en-US" sz="5600" i="1">
                                      <a:solidFill>
                                        <a:srgbClr val="C00000"/>
                                      </a:solidFill>
                                      <a:latin typeface="Cambria Math" panose="02040503050406030204" pitchFamily="18" charset="0"/>
                                      <a:ea typeface="Cambria Math" panose="02040503050406030204" pitchFamily="18" charset="0"/>
                                    </a:rPr>
                                  </m:ctrlPr>
                                </m:sSubPr>
                                <m:e>
                                  <m:r>
                                    <a:rPr lang="en-US" sz="5600" i="1">
                                      <a:solidFill>
                                        <a:srgbClr val="C00000"/>
                                      </a:solidFill>
                                      <a:latin typeface="Cambria Math" panose="02040503050406030204" pitchFamily="18" charset="0"/>
                                      <a:ea typeface="Cambria Math" panose="02040503050406030204" pitchFamily="18" charset="0"/>
                                    </a:rPr>
                                    <m:t>𝑒</m:t>
                                  </m:r>
                                </m:e>
                                <m:sub>
                                  <m:r>
                                    <a:rPr lang="en-US" sz="56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5600" dirty="0">
                  <a:solidFill>
                    <a:srgbClr val="002060"/>
                  </a:solidFill>
                </a:endParaRPr>
              </a:p>
              <a:p>
                <a:endParaRPr lang="en-US" sz="14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𝑡</m:t>
                      </m:r>
                      <m:acc>
                        <m:accPr>
                          <m:chr m:val="̃"/>
                          <m:ctrlPr>
                            <a:rPr lang="en-US" sz="5400" i="1">
                              <a:solidFill>
                                <a:srgbClr val="C00000"/>
                              </a:solidFill>
                              <a:latin typeface="Cambria Math" panose="02040503050406030204" pitchFamily="18" charset="0"/>
                              <a:ea typeface="Cambria Math" panose="02040503050406030204" pitchFamily="18" charset="0"/>
                            </a:rPr>
                          </m:ctrlPr>
                        </m:accPr>
                        <m:e>
                          <m:acc>
                            <m:accPr>
                              <m:chr m:val="⃗"/>
                              <m:ctrlPr>
                                <a:rPr lang="en-US" sz="5400" i="1">
                                  <a:solidFill>
                                    <a:srgbClr val="C00000"/>
                                  </a:solidFill>
                                  <a:latin typeface="Cambria Math" panose="02040503050406030204" pitchFamily="18" charset="0"/>
                                  <a:ea typeface="Cambria Math" panose="02040503050406030204" pitchFamily="18" charset="0"/>
                                </a:rPr>
                              </m:ctrlPr>
                            </m:accPr>
                            <m:e>
                              <m:sSub>
                                <m:sSubPr>
                                  <m:ctrlPr>
                                    <a:rPr lang="en-US" sz="5400" i="1">
                                      <a:solidFill>
                                        <a:srgbClr val="C00000"/>
                                      </a:solidFill>
                                      <a:latin typeface="Cambria Math" panose="02040503050406030204" pitchFamily="18" charset="0"/>
                                      <a:ea typeface="Cambria Math" panose="02040503050406030204" pitchFamily="18" charset="0"/>
                                    </a:rPr>
                                  </m:ctrlPr>
                                </m:sSubPr>
                                <m:e>
                                  <m:r>
                                    <a:rPr lang="en-US" sz="5400" i="1">
                                      <a:solidFill>
                                        <a:srgbClr val="C00000"/>
                                      </a:solidFill>
                                      <a:latin typeface="Cambria Math" panose="02040503050406030204" pitchFamily="18" charset="0"/>
                                      <a:ea typeface="Cambria Math" panose="02040503050406030204" pitchFamily="18" charset="0"/>
                                    </a:rPr>
                                    <m:t>𝑒</m:t>
                                  </m:r>
                                </m:e>
                                <m:sub>
                                  <m:r>
                                    <a:rPr lang="en-US" sz="5400" i="1">
                                      <a:solidFill>
                                        <a:srgbClr val="C00000"/>
                                      </a:solidFill>
                                      <a:latin typeface="Cambria Math" panose="02040503050406030204" pitchFamily="18" charset="0"/>
                                      <a:ea typeface="Cambria Math" panose="02040503050406030204" pitchFamily="18" charset="0"/>
                                    </a:rPr>
                                    <m:t>𝑡</m:t>
                                  </m:r>
                                </m:sub>
                              </m:sSub>
                            </m:e>
                          </m:acc>
                        </m:e>
                      </m:acc>
                      <m:r>
                        <a:rPr lang="en-US" sz="5400" i="1">
                          <a:latin typeface="Cambria Math" panose="02040503050406030204" pitchFamily="18" charset="0"/>
                        </a:rPr>
                        <m:t>+</m:t>
                      </m:r>
                      <m:d>
                        <m:dPr>
                          <m:ctrlPr>
                            <a:rPr lang="en-US" sz="5400" b="0" i="1" smtClean="0">
                              <a:latin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m:t>
                          </m:r>
                          <m:r>
                            <a:rPr lang="en-US" sz="5400" i="1">
                              <a:solidFill>
                                <a:srgbClr val="00B050"/>
                              </a:solidFill>
                              <a:latin typeface="Cambria Math" panose="02040503050406030204" pitchFamily="18" charset="0"/>
                              <a:ea typeface="Cambria Math" panose="02040503050406030204" pitchFamily="18" charset="0"/>
                            </a:rPr>
                            <m:t>𝑣</m:t>
                          </m:r>
                          <m:r>
                            <a:rPr lang="en-US" sz="5400" i="1">
                              <a:solidFill>
                                <a:srgbClr val="0070C0"/>
                              </a:solidFill>
                              <a:latin typeface="Cambria Math" panose="02040503050406030204" pitchFamily="18" charset="0"/>
                            </a:rPr>
                            <m:t>𝑡</m:t>
                          </m:r>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e>
                      </m:d>
                      <m:acc>
                        <m:accPr>
                          <m:chr m:val="̃"/>
                          <m:ctrlPr>
                            <a:rPr lang="en-US" sz="5400" i="1">
                              <a:solidFill>
                                <a:srgbClr val="C00000"/>
                              </a:solidFill>
                              <a:latin typeface="Cambria Math" panose="02040503050406030204" pitchFamily="18" charset="0"/>
                              <a:ea typeface="Cambria Math" panose="02040503050406030204" pitchFamily="18" charset="0"/>
                            </a:rPr>
                          </m:ctrlPr>
                        </m:accPr>
                        <m:e>
                          <m:acc>
                            <m:accPr>
                              <m:chr m:val="⃗"/>
                              <m:ctrlPr>
                                <a:rPr lang="en-US" sz="5400" i="1">
                                  <a:solidFill>
                                    <a:srgbClr val="C00000"/>
                                  </a:solidFill>
                                  <a:latin typeface="Cambria Math" panose="02040503050406030204" pitchFamily="18" charset="0"/>
                                  <a:ea typeface="Cambria Math" panose="02040503050406030204" pitchFamily="18" charset="0"/>
                                </a:rPr>
                              </m:ctrlPr>
                            </m:accPr>
                            <m:e>
                              <m:sSub>
                                <m:sSubPr>
                                  <m:ctrlPr>
                                    <a:rPr lang="en-US" sz="5400" i="1">
                                      <a:solidFill>
                                        <a:srgbClr val="C00000"/>
                                      </a:solidFill>
                                      <a:latin typeface="Cambria Math" panose="02040503050406030204" pitchFamily="18" charset="0"/>
                                      <a:ea typeface="Cambria Math" panose="02040503050406030204" pitchFamily="18" charset="0"/>
                                    </a:rPr>
                                  </m:ctrlPr>
                                </m:sSubPr>
                                <m:e>
                                  <m:r>
                                    <a:rPr lang="en-US" sz="5400" i="1">
                                      <a:solidFill>
                                        <a:srgbClr val="C00000"/>
                                      </a:solidFill>
                                      <a:latin typeface="Cambria Math" panose="02040503050406030204" pitchFamily="18" charset="0"/>
                                      <a:ea typeface="Cambria Math" panose="02040503050406030204" pitchFamily="18" charset="0"/>
                                    </a:rPr>
                                    <m:t>𝑒</m:t>
                                  </m:r>
                                </m:e>
                                <m:sub>
                                  <m:r>
                                    <a:rPr lang="en-US" sz="54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000" dirty="0">
                  <a:solidFill>
                    <a:srgbClr val="002060"/>
                  </a:solidFill>
                </a:endParaRPr>
              </a:p>
            </p:txBody>
          </p:sp>
        </mc:Choice>
        <mc:Fallback xmlns="">
          <p:sp>
            <p:nvSpPr>
              <p:cNvPr id="45" name="TextBox 44">
                <a:extLst>
                  <a:ext uri="{FF2B5EF4-FFF2-40B4-BE49-F238E27FC236}">
                    <a16:creationId xmlns:a16="http://schemas.microsoft.com/office/drawing/2014/main" id="{6CBACA18-DA9E-43E6-A478-C804E2606664}"/>
                  </a:ext>
                </a:extLst>
              </p:cNvPr>
              <p:cNvSpPr txBox="1">
                <a:spLocks noRot="1" noChangeAspect="1" noMove="1" noResize="1" noEditPoints="1" noAdjustHandles="1" noChangeArrowheads="1" noChangeShapeType="1" noTextEdit="1"/>
              </p:cNvSpPr>
              <p:nvPr/>
            </p:nvSpPr>
            <p:spPr>
              <a:xfrm>
                <a:off x="5238750" y="2199861"/>
                <a:ext cx="6953250" cy="4656788"/>
              </a:xfrm>
              <a:prstGeom prst="rect">
                <a:avLst/>
              </a:prstGeom>
              <a:blipFill>
                <a:blip r:embed="rId12"/>
                <a:stretch>
                  <a:fillRect/>
                </a:stretch>
              </a:blipFill>
            </p:spPr>
            <p:txBody>
              <a:bodyPr/>
              <a:lstStyle/>
              <a:p>
                <a:r>
                  <a:rPr lang="en-CA">
                    <a:noFill/>
                  </a:rPr>
                  <a:t> </a:t>
                </a:r>
              </a:p>
            </p:txBody>
          </p:sp>
        </mc:Fallback>
      </mc:AlternateContent>
      <p:grpSp>
        <p:nvGrpSpPr>
          <p:cNvPr id="46" name="Group 45">
            <a:extLst>
              <a:ext uri="{FF2B5EF4-FFF2-40B4-BE49-F238E27FC236}">
                <a16:creationId xmlns:a16="http://schemas.microsoft.com/office/drawing/2014/main" id="{78890B2A-2DD9-455B-AAD6-90FD2FFD2A88}"/>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BCFE685-169B-4EBC-BF7C-397F61460377}"/>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53" name="TextBox 52">
                  <a:extLst>
                    <a:ext uri="{FF2B5EF4-FFF2-40B4-BE49-F238E27FC236}">
                      <a16:creationId xmlns:a16="http://schemas.microsoft.com/office/drawing/2014/main" id="{5BCFE685-169B-4EBC-BF7C-397F61460377}"/>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13"/>
                  <a:stretch>
                    <a:fillRect l="-4690" t="-12500" b="-34375"/>
                  </a:stretch>
                </a:blipFill>
              </p:spPr>
              <p:txBody>
                <a:bodyPr/>
                <a:lstStyle/>
                <a:p>
                  <a:r>
                    <a:rPr lang="en-CA">
                      <a:noFill/>
                    </a:rPr>
                    <a:t> </a:t>
                  </a:r>
                </a:p>
              </p:txBody>
            </p:sp>
          </mc:Fallback>
        </mc:AlternateContent>
        <p:grpSp>
          <p:nvGrpSpPr>
            <p:cNvPr id="56" name="Group 55">
              <a:extLst>
                <a:ext uri="{FF2B5EF4-FFF2-40B4-BE49-F238E27FC236}">
                  <a16:creationId xmlns:a16="http://schemas.microsoft.com/office/drawing/2014/main" id="{D6796C55-B57D-4BC6-AF39-41200CF30C7D}"/>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5225773-090C-4F81-84CC-3911B7D95512}"/>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35225773-090C-4F81-84CC-3911B7D95512}"/>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p:sp>
            <p:nvSpPr>
              <p:cNvPr id="60" name="Rectangle 59">
                <a:extLst>
                  <a:ext uri="{FF2B5EF4-FFF2-40B4-BE49-F238E27FC236}">
                    <a16:creationId xmlns:a16="http://schemas.microsoft.com/office/drawing/2014/main" id="{65E36484-6081-4B8B-9F99-A22BE27632F0}"/>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62" name="Group 61">
            <a:extLst>
              <a:ext uri="{FF2B5EF4-FFF2-40B4-BE49-F238E27FC236}">
                <a16:creationId xmlns:a16="http://schemas.microsoft.com/office/drawing/2014/main" id="{8B7FB617-3B3F-4B36-8486-33ECF7D5FA80}"/>
              </a:ext>
            </a:extLst>
          </p:cNvPr>
          <p:cNvGrpSpPr/>
          <p:nvPr/>
        </p:nvGrpSpPr>
        <p:grpSpPr>
          <a:xfrm>
            <a:off x="6877049" y="0"/>
            <a:ext cx="4467523" cy="2340928"/>
            <a:chOff x="6276677" y="3117562"/>
            <a:chExt cx="4467523" cy="2340928"/>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0259063-0F85-45AF-88DE-600AB07FF7F1}"/>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63" name="TextBox 62">
                  <a:extLst>
                    <a:ext uri="{FF2B5EF4-FFF2-40B4-BE49-F238E27FC236}">
                      <a16:creationId xmlns:a16="http://schemas.microsoft.com/office/drawing/2014/main" id="{A0259063-0F85-45AF-88DE-600AB07FF7F1}"/>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15"/>
                  <a:stretch>
                    <a:fillRect l="-4960" t="-12500" r="-4365" b="-34375"/>
                  </a:stretch>
                </a:blipFill>
              </p:spPr>
              <p:txBody>
                <a:bodyPr/>
                <a:lstStyle/>
                <a:p>
                  <a:r>
                    <a:rPr lang="en-CA">
                      <a:noFill/>
                    </a:rPr>
                    <a:t> </a:t>
                  </a:r>
                </a:p>
              </p:txBody>
            </p:sp>
          </mc:Fallback>
        </mc:AlternateContent>
        <p:grpSp>
          <p:nvGrpSpPr>
            <p:cNvPr id="64" name="Group 63">
              <a:extLst>
                <a:ext uri="{FF2B5EF4-FFF2-40B4-BE49-F238E27FC236}">
                  <a16:creationId xmlns:a16="http://schemas.microsoft.com/office/drawing/2014/main" id="{0D4D734E-CC46-4D89-9766-9FA038DF0F1C}"/>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4D47799-9E5C-49F5-8EED-170671DA5BD5}"/>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b="0" i="1">
                                          <a:solidFill>
                                            <a:srgbClr val="C00000"/>
                                          </a:solidFill>
                                          <a:latin typeface="Cambria Math" panose="02040503050406030204" pitchFamily="18" charset="0"/>
                                          <a:ea typeface="Cambria Math" panose="02040503050406030204" pitchFamily="18" charset="0"/>
                                        </a:rPr>
                                        <m:t>𝑒</m:t>
                                      </m:r>
                                    </m:e>
                                    <m:sub>
                                      <m:r>
                                        <a:rPr lang="en-US" sz="4800" b="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24D47799-9E5C-49F5-8EED-170671DA5BD5}"/>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16"/>
                    <a:stretch>
                      <a:fillRect/>
                    </a:stretch>
                  </a:blipFill>
                  <a:ln w="38100">
                    <a:solidFill>
                      <a:schemeClr val="tx1"/>
                    </a:solidFill>
                  </a:ln>
                </p:spPr>
                <p:txBody>
                  <a:bodyPr/>
                  <a:lstStyle/>
                  <a:p>
                    <a:r>
                      <a:rPr lang="en-CA">
                        <a:noFill/>
                      </a:rPr>
                      <a:t> </a:t>
                    </a:r>
                  </a:p>
                </p:txBody>
              </p:sp>
            </mc:Fallback>
          </mc:AlternateContent>
          <p:sp>
            <p:nvSpPr>
              <p:cNvPr id="69" name="Rectangle 68">
                <a:extLst>
                  <a:ext uri="{FF2B5EF4-FFF2-40B4-BE49-F238E27FC236}">
                    <a16:creationId xmlns:a16="http://schemas.microsoft.com/office/drawing/2014/main" id="{8F889306-0C40-4740-899C-A057C5B26BDE}"/>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17">
            <p14:nvContentPartPr>
              <p14:cNvPr id="2" name="Ink 1">
                <a:extLst>
                  <a:ext uri="{FF2B5EF4-FFF2-40B4-BE49-F238E27FC236}">
                    <a16:creationId xmlns:a16="http://schemas.microsoft.com/office/drawing/2014/main" id="{9F2F913D-D1D9-4D1A-A19F-202794EF30EC}"/>
                  </a:ext>
                </a:extLst>
              </p14:cNvPr>
              <p14:cNvContentPartPr/>
              <p14:nvPr>
                <p:extLst>
                  <p:ext uri="{42D2F446-02D8-4167-A562-619A0277C38B}">
                    <p15:isNarration xmlns:p15="http://schemas.microsoft.com/office/powerpoint/2012/main" val="1"/>
                  </p:ext>
                </p:extLst>
              </p14:nvPr>
            </p14:nvContentPartPr>
            <p14:xfrm>
              <a:off x="3266640" y="1076400"/>
              <a:ext cx="8578440" cy="4638960"/>
            </p14:xfrm>
          </p:contentPart>
        </mc:Choice>
        <mc:Fallback xmlns="">
          <p:pic>
            <p:nvPicPr>
              <p:cNvPr id="2" name="Ink 1">
                <a:extLst>
                  <a:ext uri="{FF2B5EF4-FFF2-40B4-BE49-F238E27FC236}">
                    <a16:creationId xmlns:a16="http://schemas.microsoft.com/office/drawing/2014/main" id="{9F2F913D-D1D9-4D1A-A19F-202794EF30EC}"/>
                  </a:ext>
                </a:extLst>
              </p:cNvPr>
              <p:cNvPicPr>
                <a:picLocks noGrp="1" noRot="1" noChangeAspect="1" noMove="1" noResize="1" noEditPoints="1" noAdjustHandles="1" noChangeArrowheads="1" noChangeShapeType="1"/>
              </p:cNvPicPr>
              <p:nvPr/>
            </p:nvPicPr>
            <p:blipFill>
              <a:blip r:embed="rId18"/>
              <a:stretch>
                <a:fillRect/>
              </a:stretch>
            </p:blipFill>
            <p:spPr>
              <a:xfrm>
                <a:off x="3257280" y="1067040"/>
                <a:ext cx="8597160" cy="4657680"/>
              </a:xfrm>
              <a:prstGeom prst="rect">
                <a:avLst/>
              </a:prstGeom>
            </p:spPr>
          </p:pic>
        </mc:Fallback>
      </mc:AlternateContent>
    </p:spTree>
    <p:custDataLst>
      <p:tags r:id="rId1"/>
    </p:custDataLst>
    <p:extLst>
      <p:ext uri="{BB962C8B-B14F-4D97-AF65-F5344CB8AC3E}">
        <p14:creationId xmlns:p14="http://schemas.microsoft.com/office/powerpoint/2010/main" val="253951810"/>
      </p:ext>
    </p:extLst>
  </p:cSld>
  <p:clrMapOvr>
    <a:masterClrMapping/>
  </p:clrMapOvr>
  <mc:AlternateContent xmlns:mc="http://schemas.openxmlformats.org/markup-compatibility/2006" xmlns:p14="http://schemas.microsoft.com/office/powerpoint/2010/main">
    <mc:Choice Requires="p14">
      <p:transition spd="med" p14:dur="700" advTm="33633">
        <p:fade/>
      </p:transition>
    </mc:Choice>
    <mc:Fallback xmlns="">
      <p:transition spd="med" advTm="336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CBACA18-DA9E-43E6-A478-C804E2606664}"/>
                  </a:ext>
                </a:extLst>
              </p:cNvPr>
              <p:cNvSpPr txBox="1"/>
              <p:nvPr/>
            </p:nvSpPr>
            <p:spPr>
              <a:xfrm>
                <a:off x="5238750" y="2199861"/>
                <a:ext cx="6953250" cy="35484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a:p>
                <a:endParaRPr lang="en-US" sz="14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r>
                        <a:rPr lang="en-US" sz="5400" i="1">
                          <a:latin typeface="Cambria Math" panose="02040503050406030204" pitchFamily="18" charset="0"/>
                        </a:rPr>
                        <m:t>=</m:t>
                      </m:r>
                      <m:r>
                        <a:rPr lang="en-US" sz="5400" i="1">
                          <a:solidFill>
                            <a:srgbClr val="0070C0"/>
                          </a:solidFill>
                          <a:latin typeface="Cambria Math" panose="02040503050406030204" pitchFamily="18" charset="0"/>
                        </a:rPr>
                        <m:t>𝑡</m:t>
                      </m:r>
                      <m:acc>
                        <m:accPr>
                          <m:chr m:val="̃"/>
                          <m:ctrlPr>
                            <a:rPr lang="en-US" sz="5400" i="1">
                              <a:solidFill>
                                <a:srgbClr val="C00000"/>
                              </a:solidFill>
                              <a:latin typeface="Cambria Math" panose="02040503050406030204" pitchFamily="18" charset="0"/>
                              <a:ea typeface="Cambria Math" panose="02040503050406030204" pitchFamily="18" charset="0"/>
                            </a:rPr>
                          </m:ctrlPr>
                        </m:accPr>
                        <m:e>
                          <m:acc>
                            <m:accPr>
                              <m:chr m:val="⃗"/>
                              <m:ctrlPr>
                                <a:rPr lang="en-US" sz="5400" i="1">
                                  <a:solidFill>
                                    <a:srgbClr val="C00000"/>
                                  </a:solidFill>
                                  <a:latin typeface="Cambria Math" panose="02040503050406030204" pitchFamily="18" charset="0"/>
                                  <a:ea typeface="Cambria Math" panose="02040503050406030204" pitchFamily="18" charset="0"/>
                                </a:rPr>
                              </m:ctrlPr>
                            </m:accPr>
                            <m:e>
                              <m:sSub>
                                <m:sSubPr>
                                  <m:ctrlPr>
                                    <a:rPr lang="en-US" sz="5400" i="1">
                                      <a:solidFill>
                                        <a:srgbClr val="C00000"/>
                                      </a:solidFill>
                                      <a:latin typeface="Cambria Math" panose="02040503050406030204" pitchFamily="18" charset="0"/>
                                      <a:ea typeface="Cambria Math" panose="02040503050406030204" pitchFamily="18" charset="0"/>
                                    </a:rPr>
                                  </m:ctrlPr>
                                </m:sSubPr>
                                <m:e>
                                  <m:r>
                                    <a:rPr lang="en-US" sz="5400" i="1">
                                      <a:solidFill>
                                        <a:srgbClr val="C00000"/>
                                      </a:solidFill>
                                      <a:latin typeface="Cambria Math" panose="02040503050406030204" pitchFamily="18" charset="0"/>
                                      <a:ea typeface="Cambria Math" panose="02040503050406030204" pitchFamily="18" charset="0"/>
                                    </a:rPr>
                                    <m:t>𝑒</m:t>
                                  </m:r>
                                </m:e>
                                <m:sub>
                                  <m:r>
                                    <a:rPr lang="en-US" sz="5400" i="1">
                                      <a:solidFill>
                                        <a:srgbClr val="C00000"/>
                                      </a:solidFill>
                                      <a:latin typeface="Cambria Math" panose="02040503050406030204" pitchFamily="18" charset="0"/>
                                      <a:ea typeface="Cambria Math" panose="02040503050406030204" pitchFamily="18" charset="0"/>
                                    </a:rPr>
                                    <m:t>𝑡</m:t>
                                  </m:r>
                                </m:sub>
                              </m:sSub>
                            </m:e>
                          </m:acc>
                        </m:e>
                      </m:acc>
                      <m:r>
                        <a:rPr lang="en-US" sz="5400" i="1">
                          <a:latin typeface="Cambria Math" panose="02040503050406030204" pitchFamily="18" charset="0"/>
                        </a:rPr>
                        <m:t>+</m:t>
                      </m:r>
                      <m:d>
                        <m:dPr>
                          <m:ctrlPr>
                            <a:rPr lang="en-US" sz="5400" b="0" i="1" smtClean="0">
                              <a:latin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m:t>
                          </m:r>
                          <m:r>
                            <a:rPr lang="en-US" sz="5400" i="1">
                              <a:solidFill>
                                <a:srgbClr val="00B050"/>
                              </a:solidFill>
                              <a:latin typeface="Cambria Math" panose="02040503050406030204" pitchFamily="18" charset="0"/>
                              <a:ea typeface="Cambria Math" panose="02040503050406030204" pitchFamily="18" charset="0"/>
                            </a:rPr>
                            <m:t>𝑣</m:t>
                          </m:r>
                          <m:r>
                            <a:rPr lang="en-US" sz="5400" i="1">
                              <a:solidFill>
                                <a:srgbClr val="0070C0"/>
                              </a:solidFill>
                              <a:latin typeface="Cambria Math" panose="02040503050406030204" pitchFamily="18" charset="0"/>
                            </a:rPr>
                            <m:t>𝑡</m:t>
                          </m:r>
                          <m:r>
                            <a:rPr lang="en-US" sz="5400" i="1">
                              <a:latin typeface="Cambria Math" panose="02040503050406030204" pitchFamily="18" charset="0"/>
                            </a:rPr>
                            <m:t>+</m:t>
                          </m:r>
                          <m:r>
                            <a:rPr lang="en-US" sz="5400" i="1">
                              <a:solidFill>
                                <a:srgbClr val="0070C0"/>
                              </a:solidFill>
                              <a:latin typeface="Cambria Math" panose="02040503050406030204" pitchFamily="18" charset="0"/>
                            </a:rPr>
                            <m:t>𝑥</m:t>
                          </m:r>
                        </m:e>
                      </m:d>
                      <m:acc>
                        <m:accPr>
                          <m:chr m:val="̃"/>
                          <m:ctrlPr>
                            <a:rPr lang="en-US" sz="5400" i="1">
                              <a:solidFill>
                                <a:srgbClr val="C00000"/>
                              </a:solidFill>
                              <a:latin typeface="Cambria Math" panose="02040503050406030204" pitchFamily="18" charset="0"/>
                              <a:ea typeface="Cambria Math" panose="02040503050406030204" pitchFamily="18" charset="0"/>
                            </a:rPr>
                          </m:ctrlPr>
                        </m:accPr>
                        <m:e>
                          <m:acc>
                            <m:accPr>
                              <m:chr m:val="⃗"/>
                              <m:ctrlPr>
                                <a:rPr lang="en-US" sz="5400" i="1">
                                  <a:solidFill>
                                    <a:srgbClr val="C00000"/>
                                  </a:solidFill>
                                  <a:latin typeface="Cambria Math" panose="02040503050406030204" pitchFamily="18" charset="0"/>
                                  <a:ea typeface="Cambria Math" panose="02040503050406030204" pitchFamily="18" charset="0"/>
                                </a:rPr>
                              </m:ctrlPr>
                            </m:accPr>
                            <m:e>
                              <m:sSub>
                                <m:sSubPr>
                                  <m:ctrlPr>
                                    <a:rPr lang="en-US" sz="5400" i="1">
                                      <a:solidFill>
                                        <a:srgbClr val="C00000"/>
                                      </a:solidFill>
                                      <a:latin typeface="Cambria Math" panose="02040503050406030204" pitchFamily="18" charset="0"/>
                                      <a:ea typeface="Cambria Math" panose="02040503050406030204" pitchFamily="18" charset="0"/>
                                    </a:rPr>
                                  </m:ctrlPr>
                                </m:sSubPr>
                                <m:e>
                                  <m:r>
                                    <a:rPr lang="en-US" sz="5400" i="1">
                                      <a:solidFill>
                                        <a:srgbClr val="C00000"/>
                                      </a:solidFill>
                                      <a:latin typeface="Cambria Math" panose="02040503050406030204" pitchFamily="18" charset="0"/>
                                      <a:ea typeface="Cambria Math" panose="02040503050406030204" pitchFamily="18" charset="0"/>
                                    </a:rPr>
                                    <m:t>𝑒</m:t>
                                  </m:r>
                                </m:e>
                                <m:sub>
                                  <m:r>
                                    <a:rPr lang="en-US" sz="54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000" dirty="0">
                  <a:solidFill>
                    <a:srgbClr val="002060"/>
                  </a:solidFill>
                </a:endParaRPr>
              </a:p>
              <a:p>
                <a:endParaRPr lang="en-US" sz="1400"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acc>
                        <m:accPr>
                          <m:chr m:val="̃"/>
                          <m:ctrlPr>
                            <a:rPr lang="en-US" sz="6000" b="0" i="1" smtClean="0">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𝑡</m:t>
                                  </m:r>
                                </m:sub>
                              </m:sSub>
                            </m:e>
                          </m:acc>
                        </m:e>
                      </m:acc>
                      <m:r>
                        <a:rPr lang="en-US" sz="6000" i="1">
                          <a:latin typeface="Cambria Math" panose="02040503050406030204" pitchFamily="18" charset="0"/>
                        </a:rPr>
                        <m:t>+</m:t>
                      </m:r>
                      <m:r>
                        <a:rPr lang="en-US" sz="6000" b="0" i="1" smtClean="0">
                          <a:latin typeface="Cambria Math" panose="02040503050406030204" pitchFamily="18" charset="0"/>
                        </a:rPr>
                        <m:t>      </m:t>
                      </m:r>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𝑥</m:t>
                          </m:r>
                        </m:e>
                      </m:acc>
                      <m:r>
                        <a:rPr lang="en-US" sz="6000" b="0" i="1" smtClean="0">
                          <a:solidFill>
                            <a:srgbClr val="FF0000"/>
                          </a:solidFill>
                          <a:latin typeface="Cambria Math" panose="02040503050406030204" pitchFamily="18" charset="0"/>
                        </a:rPr>
                        <m:t>       </m:t>
                      </m:r>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000" dirty="0">
                  <a:solidFill>
                    <a:srgbClr val="002060"/>
                  </a:solidFill>
                </a:endParaRPr>
              </a:p>
            </p:txBody>
          </p:sp>
        </mc:Choice>
        <mc:Fallback xmlns="">
          <p:sp>
            <p:nvSpPr>
              <p:cNvPr id="45" name="TextBox 44">
                <a:extLst>
                  <a:ext uri="{FF2B5EF4-FFF2-40B4-BE49-F238E27FC236}">
                    <a16:creationId xmlns:a16="http://schemas.microsoft.com/office/drawing/2014/main" id="{6CBACA18-DA9E-43E6-A478-C804E2606664}"/>
                  </a:ext>
                </a:extLst>
              </p:cNvPr>
              <p:cNvSpPr txBox="1">
                <a:spLocks noRot="1" noChangeAspect="1" noMove="1" noResize="1" noEditPoints="1" noAdjustHandles="1" noChangeArrowheads="1" noChangeShapeType="1" noTextEdit="1"/>
              </p:cNvSpPr>
              <p:nvPr/>
            </p:nvSpPr>
            <p:spPr>
              <a:xfrm>
                <a:off x="5238750" y="2199861"/>
                <a:ext cx="6953250" cy="3548407"/>
              </a:xfrm>
              <a:prstGeom prst="rect">
                <a:avLst/>
              </a:prstGeom>
              <a:blipFill>
                <a:blip r:embed="rId12"/>
                <a:stretch>
                  <a:fillRect/>
                </a:stretch>
              </a:blipFill>
            </p:spPr>
            <p:txBody>
              <a:bodyPr/>
              <a:lstStyle/>
              <a:p>
                <a:r>
                  <a:rPr lang="en-CA">
                    <a:noFill/>
                  </a:rPr>
                  <a:t> </a:t>
                </a:r>
              </a:p>
            </p:txBody>
          </p:sp>
        </mc:Fallback>
      </mc:AlternateContent>
      <p:grpSp>
        <p:nvGrpSpPr>
          <p:cNvPr id="46" name="Group 45">
            <a:extLst>
              <a:ext uri="{FF2B5EF4-FFF2-40B4-BE49-F238E27FC236}">
                <a16:creationId xmlns:a16="http://schemas.microsoft.com/office/drawing/2014/main" id="{10D30CD4-71A5-4721-ADFF-BDDECA9EF8B8}"/>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6451C63-9812-446A-A232-0B72FFCD5583}"/>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53" name="TextBox 52">
                  <a:extLst>
                    <a:ext uri="{FF2B5EF4-FFF2-40B4-BE49-F238E27FC236}">
                      <a16:creationId xmlns:a16="http://schemas.microsoft.com/office/drawing/2014/main" id="{86451C63-9812-446A-A232-0B72FFCD5583}"/>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13"/>
                  <a:stretch>
                    <a:fillRect l="-4690" t="-12500" b="-34375"/>
                  </a:stretch>
                </a:blipFill>
              </p:spPr>
              <p:txBody>
                <a:bodyPr/>
                <a:lstStyle/>
                <a:p>
                  <a:r>
                    <a:rPr lang="en-CA">
                      <a:noFill/>
                    </a:rPr>
                    <a:t> </a:t>
                  </a:r>
                </a:p>
              </p:txBody>
            </p:sp>
          </mc:Fallback>
        </mc:AlternateContent>
        <p:grpSp>
          <p:nvGrpSpPr>
            <p:cNvPr id="56" name="Group 55">
              <a:extLst>
                <a:ext uri="{FF2B5EF4-FFF2-40B4-BE49-F238E27FC236}">
                  <a16:creationId xmlns:a16="http://schemas.microsoft.com/office/drawing/2014/main" id="{3F0E94AB-E0E6-436B-BBD5-EC14F25BB2DF}"/>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50B4269-C800-4B89-BE92-F45FB4A19CA6}"/>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150B4269-C800-4B89-BE92-F45FB4A19CA6}"/>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p:sp>
            <p:nvSpPr>
              <p:cNvPr id="60" name="Rectangle 59">
                <a:extLst>
                  <a:ext uri="{FF2B5EF4-FFF2-40B4-BE49-F238E27FC236}">
                    <a16:creationId xmlns:a16="http://schemas.microsoft.com/office/drawing/2014/main" id="{365608C0-FBF6-4C63-B3C2-22BDB17B4113}"/>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62" name="Group 61">
            <a:extLst>
              <a:ext uri="{FF2B5EF4-FFF2-40B4-BE49-F238E27FC236}">
                <a16:creationId xmlns:a16="http://schemas.microsoft.com/office/drawing/2014/main" id="{9EBCD81C-6CF8-42A3-91D1-B6698C310053}"/>
              </a:ext>
            </a:extLst>
          </p:cNvPr>
          <p:cNvGrpSpPr/>
          <p:nvPr/>
        </p:nvGrpSpPr>
        <p:grpSpPr>
          <a:xfrm>
            <a:off x="6877049" y="0"/>
            <a:ext cx="4467523" cy="2340928"/>
            <a:chOff x="6276677" y="3117562"/>
            <a:chExt cx="4467523" cy="2340928"/>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F99ECA4-4482-42B3-A9D6-BD5CB69FAF8E}"/>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63" name="TextBox 62">
                  <a:extLst>
                    <a:ext uri="{FF2B5EF4-FFF2-40B4-BE49-F238E27FC236}">
                      <a16:creationId xmlns:a16="http://schemas.microsoft.com/office/drawing/2014/main" id="{1F99ECA4-4482-42B3-A9D6-BD5CB69FAF8E}"/>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15"/>
                  <a:stretch>
                    <a:fillRect l="-4960" t="-12500" r="-4365" b="-34375"/>
                  </a:stretch>
                </a:blipFill>
              </p:spPr>
              <p:txBody>
                <a:bodyPr/>
                <a:lstStyle/>
                <a:p>
                  <a:r>
                    <a:rPr lang="en-CA">
                      <a:noFill/>
                    </a:rPr>
                    <a:t> </a:t>
                  </a:r>
                </a:p>
              </p:txBody>
            </p:sp>
          </mc:Fallback>
        </mc:AlternateContent>
        <p:grpSp>
          <p:nvGrpSpPr>
            <p:cNvPr id="64" name="Group 63">
              <a:extLst>
                <a:ext uri="{FF2B5EF4-FFF2-40B4-BE49-F238E27FC236}">
                  <a16:creationId xmlns:a16="http://schemas.microsoft.com/office/drawing/2014/main" id="{59983335-F2A2-415A-BBEB-951ABFC980CE}"/>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7CDFAF4-A93F-4678-A17D-CDAA1739FF63}"/>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b="0" i="1">
                                          <a:solidFill>
                                            <a:srgbClr val="C00000"/>
                                          </a:solidFill>
                                          <a:latin typeface="Cambria Math" panose="02040503050406030204" pitchFamily="18" charset="0"/>
                                          <a:ea typeface="Cambria Math" panose="02040503050406030204" pitchFamily="18" charset="0"/>
                                        </a:rPr>
                                        <m:t>𝑒</m:t>
                                      </m:r>
                                    </m:e>
                                    <m:sub>
                                      <m:r>
                                        <a:rPr lang="en-US" sz="4800" b="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F7CDFAF4-A93F-4678-A17D-CDAA1739FF63}"/>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16"/>
                    <a:stretch>
                      <a:fillRect/>
                    </a:stretch>
                  </a:blipFill>
                  <a:ln w="38100">
                    <a:solidFill>
                      <a:schemeClr val="tx1"/>
                    </a:solidFill>
                  </a:ln>
                </p:spPr>
                <p:txBody>
                  <a:bodyPr/>
                  <a:lstStyle/>
                  <a:p>
                    <a:r>
                      <a:rPr lang="en-CA">
                        <a:noFill/>
                      </a:rPr>
                      <a:t> </a:t>
                    </a:r>
                  </a:p>
                </p:txBody>
              </p:sp>
            </mc:Fallback>
          </mc:AlternateContent>
          <p:sp>
            <p:nvSpPr>
              <p:cNvPr id="69" name="Rectangle 68">
                <a:extLst>
                  <a:ext uri="{FF2B5EF4-FFF2-40B4-BE49-F238E27FC236}">
                    <a16:creationId xmlns:a16="http://schemas.microsoft.com/office/drawing/2014/main" id="{19932F95-6E7B-4D3F-8B9F-87EC892CA9D8}"/>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37" name="Group 36">
            <a:extLst>
              <a:ext uri="{FF2B5EF4-FFF2-40B4-BE49-F238E27FC236}">
                <a16:creationId xmlns:a16="http://schemas.microsoft.com/office/drawing/2014/main" id="{32136AD0-12E4-4231-9A14-757A805C77EE}"/>
              </a:ext>
            </a:extLst>
          </p:cNvPr>
          <p:cNvGrpSpPr/>
          <p:nvPr/>
        </p:nvGrpSpPr>
        <p:grpSpPr>
          <a:xfrm>
            <a:off x="659493" y="2472872"/>
            <a:ext cx="4457700" cy="2114234"/>
            <a:chOff x="6286500" y="3151126"/>
            <a:chExt cx="4457700" cy="2114234"/>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28396A1-DDAA-4F9D-B661-39A9F4625BB6}"/>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00B050"/>
                      </a:solidFill>
                    </a:rPr>
                    <a:t>Components</a:t>
                  </a:r>
                  <a:r>
                    <a:rPr lang="en-US" sz="3200" dirty="0">
                      <a:solidFill>
                        <a:srgbClr val="00B050"/>
                      </a:solidFill>
                    </a:rPr>
                    <a:t>: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9" name="TextBox 38">
                  <a:extLst>
                    <a:ext uri="{FF2B5EF4-FFF2-40B4-BE49-F238E27FC236}">
                      <a16:creationId xmlns:a16="http://schemas.microsoft.com/office/drawing/2014/main" id="{928396A1-DDAA-4F9D-B661-39A9F4625BB6}"/>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17"/>
                  <a:stretch>
                    <a:fillRect l="-2759" t="-12500" b="-34375"/>
                  </a:stretch>
                </a:blipFill>
              </p:spPr>
              <p:txBody>
                <a:bodyPr/>
                <a:lstStyle/>
                <a:p>
                  <a:r>
                    <a:rPr lang="en-CA">
                      <a:noFill/>
                    </a:rPr>
                    <a:t> </a:t>
                  </a:r>
                </a:p>
              </p:txBody>
            </p:sp>
          </mc:Fallback>
        </mc:AlternateContent>
        <p:grpSp>
          <p:nvGrpSpPr>
            <p:cNvPr id="40" name="Group 39">
              <a:extLst>
                <a:ext uri="{FF2B5EF4-FFF2-40B4-BE49-F238E27FC236}">
                  <a16:creationId xmlns:a16="http://schemas.microsoft.com/office/drawing/2014/main" id="{26DA6FCE-D0BC-4B9E-91F3-B85CBC21AFFA}"/>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4ED7FF2-C518-49B6-A68B-EF513E3CF798}"/>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ea typeface="Cambria Math" panose="02040503050406030204" pitchFamily="18" charset="0"/>
                            </a:rPr>
                            <m:t>=</m:t>
                          </m:r>
                          <m:r>
                            <a:rPr lang="en-US" sz="4800" i="1">
                              <a:solidFill>
                                <a:srgbClr val="0070C0"/>
                              </a:solidFill>
                              <a:latin typeface="Cambria Math" panose="02040503050406030204" pitchFamily="18" charset="0"/>
                            </a:rPr>
                            <m:t>𝑡</m:t>
                          </m:r>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94ED7FF2-C518-49B6-A68B-EF513E3CF798}"/>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18"/>
                    <a:stretch>
                      <a:fillRect/>
                    </a:stretch>
                  </a:blipFill>
                  <a:ln w="38100">
                    <a:solidFill>
                      <a:schemeClr val="tx1"/>
                    </a:solidFill>
                  </a:ln>
                </p:spPr>
                <p:txBody>
                  <a:bodyPr/>
                  <a:lstStyle/>
                  <a:p>
                    <a:r>
                      <a:rPr lang="en-CA">
                        <a:noFill/>
                      </a:rPr>
                      <a:t> </a:t>
                    </a:r>
                  </a:p>
                </p:txBody>
              </p:sp>
            </mc:Fallback>
          </mc:AlternateContent>
          <p:sp>
            <p:nvSpPr>
              <p:cNvPr id="42" name="Rectangle 41">
                <a:extLst>
                  <a:ext uri="{FF2B5EF4-FFF2-40B4-BE49-F238E27FC236}">
                    <a16:creationId xmlns:a16="http://schemas.microsoft.com/office/drawing/2014/main" id="{21572867-32A9-47C0-92C3-3376908F99F8}"/>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19">
            <p14:nvContentPartPr>
              <p14:cNvPr id="5" name="Ink 4">
                <a:extLst>
                  <a:ext uri="{FF2B5EF4-FFF2-40B4-BE49-F238E27FC236}">
                    <a16:creationId xmlns:a16="http://schemas.microsoft.com/office/drawing/2014/main" id="{18C9DC8D-0AA1-4E29-8FAE-7C0C9A92D9EB}"/>
                  </a:ext>
                </a:extLst>
              </p14:cNvPr>
              <p14:cNvContentPartPr/>
              <p14:nvPr>
                <p:extLst>
                  <p:ext uri="{42D2F446-02D8-4167-A562-619A0277C38B}">
                    <p15:isNarration xmlns:p15="http://schemas.microsoft.com/office/powerpoint/2012/main" val="1"/>
                  </p:ext>
                </p:extLst>
              </p14:nvPr>
            </p14:nvContentPartPr>
            <p14:xfrm>
              <a:off x="150840" y="3313440"/>
              <a:ext cx="10878480" cy="3142440"/>
            </p14:xfrm>
          </p:contentPart>
        </mc:Choice>
        <mc:Fallback xmlns="">
          <p:pic>
            <p:nvPicPr>
              <p:cNvPr id="5" name="Ink 4">
                <a:extLst>
                  <a:ext uri="{FF2B5EF4-FFF2-40B4-BE49-F238E27FC236}">
                    <a16:creationId xmlns:a16="http://schemas.microsoft.com/office/drawing/2014/main" id="{18C9DC8D-0AA1-4E29-8FAE-7C0C9A92D9EB}"/>
                  </a:ext>
                </a:extLst>
              </p:cNvPr>
              <p:cNvPicPr>
                <a:picLocks noGrp="1" noRot="1" noChangeAspect="1" noMove="1" noResize="1" noEditPoints="1" noAdjustHandles="1" noChangeArrowheads="1" noChangeShapeType="1"/>
              </p:cNvPicPr>
              <p:nvPr/>
            </p:nvPicPr>
            <p:blipFill>
              <a:blip r:embed="rId20"/>
              <a:stretch>
                <a:fillRect/>
              </a:stretch>
            </p:blipFill>
            <p:spPr>
              <a:xfrm>
                <a:off x="141480" y="3304080"/>
                <a:ext cx="10897200" cy="3161160"/>
              </a:xfrm>
              <a:prstGeom prst="rect">
                <a:avLst/>
              </a:prstGeom>
            </p:spPr>
          </p:pic>
        </mc:Fallback>
      </mc:AlternateContent>
    </p:spTree>
    <p:custDataLst>
      <p:tags r:id="rId1"/>
    </p:custDataLst>
    <p:extLst>
      <p:ext uri="{BB962C8B-B14F-4D97-AF65-F5344CB8AC3E}">
        <p14:creationId xmlns:p14="http://schemas.microsoft.com/office/powerpoint/2010/main" val="3544001009"/>
      </p:ext>
    </p:extLst>
  </p:cSld>
  <p:clrMapOvr>
    <a:masterClrMapping/>
  </p:clrMapOvr>
  <mc:AlternateContent xmlns:mc="http://schemas.openxmlformats.org/markup-compatibility/2006" xmlns:p14="http://schemas.microsoft.com/office/powerpoint/2010/main">
    <mc:Choice Requires="p14">
      <p:transition spd="med" p14:dur="700" advTm="53528">
        <p:fade/>
      </p:transition>
    </mc:Choice>
    <mc:Fallback xmlns="">
      <p:transition spd="med" advTm="535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5">
                                            <p:txEl>
                                              <p:pRg st="4" end="4"/>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CBACA18-DA9E-43E6-A478-C804E2606664}"/>
                  </a:ext>
                </a:extLst>
              </p:cNvPr>
              <p:cNvSpPr txBox="1"/>
              <p:nvPr/>
            </p:nvSpPr>
            <p:spPr>
              <a:xfrm>
                <a:off x="5238750" y="2258362"/>
                <a:ext cx="7105650" cy="47213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𝑡</m:t>
                                  </m:r>
                                </m:sub>
                              </m:sSub>
                            </m:e>
                          </m:acc>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000" dirty="0">
                  <a:solidFill>
                    <a:srgbClr val="002060"/>
                  </a:solidFill>
                </a:endParaRPr>
              </a:p>
              <a:p>
                <a:endParaRPr lang="en-US" sz="14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𝑆</m:t>
                          </m:r>
                        </m:e>
                      </m:acc>
                      <m:r>
                        <a:rPr lang="en-US" sz="50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d>
                        <m:dPr>
                          <m:ctrlPr>
                            <a:rPr lang="en-US" sz="5000" i="1">
                              <a:latin typeface="Cambria Math" panose="02040503050406030204" pitchFamily="18" charset="0"/>
                            </a:rPr>
                          </m:ctrlPr>
                        </m:dPr>
                        <m:e>
                          <m:acc>
                            <m:accPr>
                              <m:chr m:val="⃗"/>
                              <m:ctrlPr>
                                <a:rPr lang="en-US" sz="5400" i="1">
                                  <a:solidFill>
                                    <a:srgbClr val="002060"/>
                                  </a:solidFill>
                                  <a:latin typeface="Cambria Math" panose="02040503050406030204" pitchFamily="18" charset="0"/>
                                  <a:ea typeface="Cambria Math" panose="02040503050406030204" pitchFamily="18" charset="0"/>
                                </a:rPr>
                              </m:ctrlPr>
                            </m:accPr>
                            <m:e>
                              <m:sSub>
                                <m:sSubPr>
                                  <m:ctrlPr>
                                    <a:rPr lang="en-US" sz="5400" i="1">
                                      <a:solidFill>
                                        <a:srgbClr val="002060"/>
                                      </a:solidFill>
                                      <a:latin typeface="Cambria Math" panose="02040503050406030204" pitchFamily="18" charset="0"/>
                                      <a:ea typeface="Cambria Math" panose="02040503050406030204" pitchFamily="18" charset="0"/>
                                    </a:rPr>
                                  </m:ctrlPr>
                                </m:sSubPr>
                                <m:e>
                                  <m:r>
                                    <a:rPr lang="en-US" sz="5400" i="1">
                                      <a:solidFill>
                                        <a:srgbClr val="002060"/>
                                      </a:solidFill>
                                      <a:latin typeface="Cambria Math" panose="02040503050406030204" pitchFamily="18" charset="0"/>
                                      <a:ea typeface="Cambria Math" panose="02040503050406030204" pitchFamily="18" charset="0"/>
                                    </a:rPr>
                                    <m:t>𝑒</m:t>
                                  </m:r>
                                </m:e>
                                <m:sub>
                                  <m:r>
                                    <a:rPr lang="en-US" sz="5400" i="1">
                                      <a:solidFill>
                                        <a:srgbClr val="002060"/>
                                      </a:solidFill>
                                      <a:latin typeface="Cambria Math" panose="02040503050406030204" pitchFamily="18" charset="0"/>
                                      <a:ea typeface="Cambria Math" panose="02040503050406030204" pitchFamily="18" charset="0"/>
                                    </a:rPr>
                                    <m:t>𝑡</m:t>
                                  </m:r>
                                </m:sub>
                              </m:sSub>
                            </m:e>
                          </m:acc>
                          <m:r>
                            <a:rPr lang="en-US" sz="5400" i="1">
                              <a:latin typeface="Cambria Math" panose="02040503050406030204" pitchFamily="18" charset="0"/>
                              <a:ea typeface="Cambria Math" panose="02040503050406030204" pitchFamily="18" charset="0"/>
                            </a:rPr>
                            <m:t>+</m:t>
                          </m:r>
                          <m:r>
                            <a:rPr lang="en-US" sz="5400" i="1">
                              <a:solidFill>
                                <a:srgbClr val="00B050"/>
                              </a:solidFill>
                              <a:latin typeface="Cambria Math" panose="02040503050406030204" pitchFamily="18" charset="0"/>
                              <a:ea typeface="Cambria Math" panose="02040503050406030204" pitchFamily="18" charset="0"/>
                            </a:rPr>
                            <m:t>𝑣</m:t>
                          </m:r>
                          <m:acc>
                            <m:accPr>
                              <m:chr m:val="⃗"/>
                              <m:ctrlPr>
                                <a:rPr lang="en-US" sz="5400" i="1">
                                  <a:solidFill>
                                    <a:srgbClr val="002060"/>
                                  </a:solidFill>
                                  <a:latin typeface="Cambria Math" panose="02040503050406030204" pitchFamily="18" charset="0"/>
                                  <a:ea typeface="Cambria Math" panose="02040503050406030204" pitchFamily="18" charset="0"/>
                                </a:rPr>
                              </m:ctrlPr>
                            </m:accPr>
                            <m:e>
                              <m:sSub>
                                <m:sSubPr>
                                  <m:ctrlPr>
                                    <a:rPr lang="en-US" sz="5400" i="1">
                                      <a:solidFill>
                                        <a:srgbClr val="002060"/>
                                      </a:solidFill>
                                      <a:latin typeface="Cambria Math" panose="02040503050406030204" pitchFamily="18" charset="0"/>
                                      <a:ea typeface="Cambria Math" panose="02040503050406030204" pitchFamily="18" charset="0"/>
                                    </a:rPr>
                                  </m:ctrlPr>
                                </m:sSubPr>
                                <m:e>
                                  <m:r>
                                    <a:rPr lang="en-US" sz="5400" i="1">
                                      <a:solidFill>
                                        <a:srgbClr val="002060"/>
                                      </a:solidFill>
                                      <a:latin typeface="Cambria Math" panose="02040503050406030204" pitchFamily="18" charset="0"/>
                                      <a:ea typeface="Cambria Math" panose="02040503050406030204" pitchFamily="18" charset="0"/>
                                    </a:rPr>
                                    <m:t>𝑒</m:t>
                                  </m:r>
                                </m:e>
                                <m:sub>
                                  <m:r>
                                    <a:rPr lang="en-US" sz="5400" i="1">
                                      <a:solidFill>
                                        <a:srgbClr val="002060"/>
                                      </a:solidFill>
                                      <a:latin typeface="Cambria Math" panose="02040503050406030204" pitchFamily="18" charset="0"/>
                                      <a:ea typeface="Cambria Math" panose="02040503050406030204" pitchFamily="18" charset="0"/>
                                    </a:rPr>
                                    <m:t>𝑥</m:t>
                                  </m:r>
                                </m:sub>
                              </m:sSub>
                            </m:e>
                          </m:acc>
                        </m:e>
                      </m:d>
                      <m:r>
                        <a:rPr lang="en-US" sz="50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d>
                        <m:dPr>
                          <m:ctrlPr>
                            <a:rPr lang="en-US" sz="5000" i="1">
                              <a:latin typeface="Cambria Math" panose="02040503050406030204" pitchFamily="18" charset="0"/>
                            </a:rPr>
                          </m:ctrlPr>
                        </m:dPr>
                        <m:e>
                          <m:acc>
                            <m:accPr>
                              <m:chr m:val="⃗"/>
                              <m:ctrlPr>
                                <a:rPr lang="en-US" sz="5400" i="1">
                                  <a:solidFill>
                                    <a:srgbClr val="002060"/>
                                  </a:solidFill>
                                  <a:latin typeface="Cambria Math" panose="02040503050406030204" pitchFamily="18" charset="0"/>
                                  <a:ea typeface="Cambria Math" panose="02040503050406030204" pitchFamily="18" charset="0"/>
                                </a:rPr>
                              </m:ctrlPr>
                            </m:accPr>
                            <m:e>
                              <m:sSub>
                                <m:sSubPr>
                                  <m:ctrlPr>
                                    <a:rPr lang="en-US" sz="5400" i="1">
                                      <a:solidFill>
                                        <a:srgbClr val="002060"/>
                                      </a:solidFill>
                                      <a:latin typeface="Cambria Math" panose="02040503050406030204" pitchFamily="18" charset="0"/>
                                      <a:ea typeface="Cambria Math" panose="02040503050406030204" pitchFamily="18" charset="0"/>
                                    </a:rPr>
                                  </m:ctrlPr>
                                </m:sSubPr>
                                <m:e>
                                  <m:r>
                                    <a:rPr lang="en-US" sz="5400" i="1">
                                      <a:solidFill>
                                        <a:srgbClr val="002060"/>
                                      </a:solidFill>
                                      <a:latin typeface="Cambria Math" panose="02040503050406030204" pitchFamily="18" charset="0"/>
                                      <a:ea typeface="Cambria Math" panose="02040503050406030204" pitchFamily="18" charset="0"/>
                                    </a:rPr>
                                    <m:t>𝑒</m:t>
                                  </m:r>
                                </m:e>
                                <m:sub>
                                  <m:r>
                                    <a:rPr lang="en-US" sz="5400" i="1">
                                      <a:solidFill>
                                        <a:srgbClr val="002060"/>
                                      </a:solidFill>
                                      <a:latin typeface="Cambria Math" panose="02040503050406030204" pitchFamily="18" charset="0"/>
                                      <a:ea typeface="Cambria Math" panose="02040503050406030204" pitchFamily="18" charset="0"/>
                                    </a:rPr>
                                    <m:t>𝑥</m:t>
                                  </m:r>
                                </m:sub>
                              </m:sSub>
                            </m:e>
                          </m:acc>
                        </m:e>
                      </m:d>
                    </m:oMath>
                  </m:oMathPara>
                </a14:m>
                <a:endParaRPr lang="en-US" sz="5000" i="1" dirty="0">
                  <a:latin typeface="Cambria Math" panose="02040503050406030204" pitchFamily="18" charset="0"/>
                </a:endParaRPr>
              </a:p>
              <a:p>
                <a:endParaRPr lang="en-US"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5600" i="1">
                              <a:solidFill>
                                <a:srgbClr val="7030A0"/>
                              </a:solidFill>
                              <a:latin typeface="Cambria Math" panose="02040503050406030204" pitchFamily="18" charset="0"/>
                            </a:rPr>
                          </m:ctrlPr>
                        </m:accPr>
                        <m:e>
                          <m:r>
                            <a:rPr lang="en-US" sz="5600" i="1">
                              <a:solidFill>
                                <a:srgbClr val="7030A0"/>
                              </a:solidFill>
                              <a:latin typeface="Cambria Math" panose="02040503050406030204" pitchFamily="18" charset="0"/>
                            </a:rPr>
                            <m:t>𝑆</m:t>
                          </m:r>
                        </m:e>
                      </m:acc>
                      <m:r>
                        <a:rPr lang="en-US" sz="56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acc>
                        <m:accPr>
                          <m:chr m:val="⃗"/>
                          <m:ctrlPr>
                            <a:rPr lang="en-US" sz="6000" i="1">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𝑡</m:t>
                              </m:r>
                            </m:sub>
                          </m:sSub>
                        </m:e>
                      </m:acc>
                      <m:r>
                        <a:rPr lang="en-US" sz="6000" i="1">
                          <a:latin typeface="Cambria Math" panose="02040503050406030204" pitchFamily="18" charset="0"/>
                          <a:ea typeface="Cambria Math" panose="02040503050406030204" pitchFamily="18" charset="0"/>
                        </a:rPr>
                        <m:t>+</m:t>
                      </m:r>
                      <m:r>
                        <a:rPr lang="en-US" sz="6000" i="1">
                          <a:solidFill>
                            <a:srgbClr val="00B050"/>
                          </a:solidFill>
                          <a:latin typeface="Cambria Math" panose="02040503050406030204" pitchFamily="18" charset="0"/>
                          <a:ea typeface="Cambria Math" panose="02040503050406030204" pitchFamily="18" charset="0"/>
                        </a:rPr>
                        <m:t>𝑣</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acc>
                        <m:accPr>
                          <m:chr m:val="⃗"/>
                          <m:ctrlPr>
                            <a:rPr lang="en-US" sz="6000" i="1">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𝑥</m:t>
                              </m:r>
                            </m:sub>
                          </m:sSub>
                        </m:e>
                      </m:acc>
                      <m:r>
                        <a:rPr lang="en-US" sz="56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acc>
                        <m:accPr>
                          <m:chr m:val="⃗"/>
                          <m:ctrlPr>
                            <a:rPr lang="en-US" sz="6000" i="1">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5600" dirty="0">
                  <a:solidFill>
                    <a:srgbClr val="002060"/>
                  </a:solidFill>
                </a:endParaRPr>
              </a:p>
              <a:p>
                <a:endParaRPr lang="en-US" sz="14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𝑆</m:t>
                          </m:r>
                        </m:e>
                      </m:acc>
                      <m:r>
                        <a:rPr lang="en-US" sz="54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acc>
                        <m:accPr>
                          <m:chr m:val="⃗"/>
                          <m:ctrlPr>
                            <a:rPr lang="en-US" sz="5400" i="1">
                              <a:solidFill>
                                <a:srgbClr val="002060"/>
                              </a:solidFill>
                              <a:latin typeface="Cambria Math" panose="02040503050406030204" pitchFamily="18" charset="0"/>
                              <a:ea typeface="Cambria Math" panose="02040503050406030204" pitchFamily="18" charset="0"/>
                            </a:rPr>
                          </m:ctrlPr>
                        </m:accPr>
                        <m:e>
                          <m:sSub>
                            <m:sSubPr>
                              <m:ctrlPr>
                                <a:rPr lang="en-US" sz="5400" i="1">
                                  <a:solidFill>
                                    <a:srgbClr val="002060"/>
                                  </a:solidFill>
                                  <a:latin typeface="Cambria Math" panose="02040503050406030204" pitchFamily="18" charset="0"/>
                                  <a:ea typeface="Cambria Math" panose="02040503050406030204" pitchFamily="18" charset="0"/>
                                </a:rPr>
                              </m:ctrlPr>
                            </m:sSubPr>
                            <m:e>
                              <m:r>
                                <a:rPr lang="en-US" sz="5400" i="1">
                                  <a:solidFill>
                                    <a:srgbClr val="002060"/>
                                  </a:solidFill>
                                  <a:latin typeface="Cambria Math" panose="02040503050406030204" pitchFamily="18" charset="0"/>
                                  <a:ea typeface="Cambria Math" panose="02040503050406030204" pitchFamily="18" charset="0"/>
                                </a:rPr>
                                <m:t>𝑒</m:t>
                              </m:r>
                            </m:e>
                            <m:sub>
                              <m:r>
                                <a:rPr lang="en-US" sz="5400" i="1">
                                  <a:solidFill>
                                    <a:srgbClr val="002060"/>
                                  </a:solidFill>
                                  <a:latin typeface="Cambria Math" panose="02040503050406030204" pitchFamily="18" charset="0"/>
                                  <a:ea typeface="Cambria Math" panose="02040503050406030204" pitchFamily="18" charset="0"/>
                                </a:rPr>
                                <m:t>𝑡</m:t>
                              </m:r>
                            </m:sub>
                          </m:sSub>
                        </m:e>
                      </m:acc>
                      <m:r>
                        <a:rPr lang="en-US" sz="5400" i="1">
                          <a:latin typeface="Cambria Math" panose="02040503050406030204" pitchFamily="18" charset="0"/>
                        </a:rPr>
                        <m:t>+</m:t>
                      </m:r>
                      <m:d>
                        <m:dPr>
                          <m:ctrlPr>
                            <a:rPr lang="en-US" sz="5400" i="1">
                              <a:latin typeface="Cambria Math" panose="02040503050406030204" pitchFamily="18" charset="0"/>
                            </a:rPr>
                          </m:ctrlPr>
                        </m:dPr>
                        <m:e>
                          <m:r>
                            <a:rPr lang="en-US" sz="5400" i="1">
                              <a:solidFill>
                                <a:srgbClr val="00B050"/>
                              </a:solidFill>
                              <a:latin typeface="Cambria Math" panose="02040503050406030204" pitchFamily="18" charset="0"/>
                              <a:ea typeface="Cambria Math" panose="02040503050406030204" pitchFamily="18" charset="0"/>
                            </a:rPr>
                            <m:t>𝑣</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r>
                            <a:rPr lang="en-US" sz="54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e>
                      </m:d>
                      <m:acc>
                        <m:accPr>
                          <m:chr m:val="⃗"/>
                          <m:ctrlPr>
                            <a:rPr lang="en-US" sz="5400" i="1">
                              <a:solidFill>
                                <a:srgbClr val="002060"/>
                              </a:solidFill>
                              <a:latin typeface="Cambria Math" panose="02040503050406030204" pitchFamily="18" charset="0"/>
                              <a:ea typeface="Cambria Math" panose="02040503050406030204" pitchFamily="18" charset="0"/>
                            </a:rPr>
                          </m:ctrlPr>
                        </m:accPr>
                        <m:e>
                          <m:sSub>
                            <m:sSubPr>
                              <m:ctrlPr>
                                <a:rPr lang="en-US" sz="5400" i="1">
                                  <a:solidFill>
                                    <a:srgbClr val="002060"/>
                                  </a:solidFill>
                                  <a:latin typeface="Cambria Math" panose="02040503050406030204" pitchFamily="18" charset="0"/>
                                  <a:ea typeface="Cambria Math" panose="02040503050406030204" pitchFamily="18" charset="0"/>
                                </a:rPr>
                              </m:ctrlPr>
                            </m:sSubPr>
                            <m:e>
                              <m:r>
                                <a:rPr lang="en-US" sz="5400" i="1">
                                  <a:solidFill>
                                    <a:srgbClr val="002060"/>
                                  </a:solidFill>
                                  <a:latin typeface="Cambria Math" panose="02040503050406030204" pitchFamily="18" charset="0"/>
                                  <a:ea typeface="Cambria Math" panose="02040503050406030204" pitchFamily="18" charset="0"/>
                                </a:rPr>
                                <m:t>𝑒</m:t>
                              </m:r>
                            </m:e>
                            <m:sub>
                              <m:r>
                                <a:rPr lang="en-US" sz="54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45" name="TextBox 44">
                <a:extLst>
                  <a:ext uri="{FF2B5EF4-FFF2-40B4-BE49-F238E27FC236}">
                    <a16:creationId xmlns:a16="http://schemas.microsoft.com/office/drawing/2014/main" id="{6CBACA18-DA9E-43E6-A478-C804E2606664}"/>
                  </a:ext>
                </a:extLst>
              </p:cNvPr>
              <p:cNvSpPr txBox="1">
                <a:spLocks noRot="1" noChangeAspect="1" noMove="1" noResize="1" noEditPoints="1" noAdjustHandles="1" noChangeArrowheads="1" noChangeShapeType="1" noTextEdit="1"/>
              </p:cNvSpPr>
              <p:nvPr/>
            </p:nvSpPr>
            <p:spPr>
              <a:xfrm>
                <a:off x="5238750" y="2258362"/>
                <a:ext cx="7105650" cy="4721357"/>
              </a:xfrm>
              <a:prstGeom prst="rect">
                <a:avLst/>
              </a:prstGeom>
              <a:blipFill>
                <a:blip r:embed="rId5"/>
                <a:stretch>
                  <a:fillRect/>
                </a:stretch>
              </a:blipFill>
            </p:spPr>
            <p:txBody>
              <a:bodyPr/>
              <a:lstStyle/>
              <a:p>
                <a:r>
                  <a:rPr lang="en-CA">
                    <a:noFill/>
                  </a:rPr>
                  <a:t> </a:t>
                </a:r>
              </a:p>
            </p:txBody>
          </p:sp>
        </mc:Fallback>
      </mc:AlternateContent>
      <p:grpSp>
        <p:nvGrpSpPr>
          <p:cNvPr id="23" name="Group 22">
            <a:extLst>
              <a:ext uri="{FF2B5EF4-FFF2-40B4-BE49-F238E27FC236}">
                <a16:creationId xmlns:a16="http://schemas.microsoft.com/office/drawing/2014/main" id="{75E16A5E-A4BD-41D8-AE5E-F78436547347}"/>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E20212D-3EEE-448A-B859-918A111702CF}"/>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24" name="TextBox 23">
                  <a:extLst>
                    <a:ext uri="{FF2B5EF4-FFF2-40B4-BE49-F238E27FC236}">
                      <a16:creationId xmlns:a16="http://schemas.microsoft.com/office/drawing/2014/main" id="{EE20212D-3EEE-448A-B859-918A111702CF}"/>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6"/>
                  <a:stretch>
                    <a:fillRect l="-4690" t="-12500" b="-34375"/>
                  </a:stretch>
                </a:blipFill>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28C5D322-5D73-469F-8530-3FBC5781AF3B}"/>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4BF2210-E7F8-4904-B2BB-95924E50842C}"/>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24BF2210-E7F8-4904-B2BB-95924E50842C}"/>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27" name="Rectangle 26">
                <a:extLst>
                  <a:ext uri="{FF2B5EF4-FFF2-40B4-BE49-F238E27FC236}">
                    <a16:creationId xmlns:a16="http://schemas.microsoft.com/office/drawing/2014/main" id="{4A93E81C-C59E-4F59-A873-8FE1519B7D19}"/>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8" name="Group 27">
            <a:extLst>
              <a:ext uri="{FF2B5EF4-FFF2-40B4-BE49-F238E27FC236}">
                <a16:creationId xmlns:a16="http://schemas.microsoft.com/office/drawing/2014/main" id="{7F1B2418-9CCF-446E-BF3B-F40F05F1D129}"/>
              </a:ext>
            </a:extLst>
          </p:cNvPr>
          <p:cNvGrpSpPr/>
          <p:nvPr/>
        </p:nvGrpSpPr>
        <p:grpSpPr>
          <a:xfrm>
            <a:off x="6877049" y="0"/>
            <a:ext cx="4467523" cy="2340928"/>
            <a:chOff x="6276677" y="3117562"/>
            <a:chExt cx="4467523" cy="2340928"/>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8E848BE-E050-470C-A409-83656AF2638B}"/>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29" name="TextBox 28">
                  <a:extLst>
                    <a:ext uri="{FF2B5EF4-FFF2-40B4-BE49-F238E27FC236}">
                      <a16:creationId xmlns:a16="http://schemas.microsoft.com/office/drawing/2014/main" id="{78E848BE-E050-470C-A409-83656AF2638B}"/>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8"/>
                  <a:stretch>
                    <a:fillRect l="-4960" t="-12500" r="-4365" b="-34375"/>
                  </a:stretch>
                </a:blipFill>
              </p:spPr>
              <p:txBody>
                <a:bodyPr/>
                <a:lstStyle/>
                <a:p>
                  <a:r>
                    <a:rPr lang="en-CA">
                      <a:noFill/>
                    </a:rPr>
                    <a:t> </a:t>
                  </a:r>
                </a:p>
              </p:txBody>
            </p:sp>
          </mc:Fallback>
        </mc:AlternateContent>
        <p:grpSp>
          <p:nvGrpSpPr>
            <p:cNvPr id="30" name="Group 29">
              <a:extLst>
                <a:ext uri="{FF2B5EF4-FFF2-40B4-BE49-F238E27FC236}">
                  <a16:creationId xmlns:a16="http://schemas.microsoft.com/office/drawing/2014/main" id="{CE1F4527-427C-4FB3-B84F-CEEEACE3C26A}"/>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A8B667A-1FA1-4F8C-AF60-A216712B4373}"/>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b="0" i="1">
                                          <a:solidFill>
                                            <a:srgbClr val="C00000"/>
                                          </a:solidFill>
                                          <a:latin typeface="Cambria Math" panose="02040503050406030204" pitchFamily="18" charset="0"/>
                                          <a:ea typeface="Cambria Math" panose="02040503050406030204" pitchFamily="18" charset="0"/>
                                        </a:rPr>
                                        <m:t>𝑒</m:t>
                                      </m:r>
                                    </m:e>
                                    <m:sub>
                                      <m:r>
                                        <a:rPr lang="en-US" sz="4800" b="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0A8B667A-1FA1-4F8C-AF60-A216712B4373}"/>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p:sp>
            <p:nvSpPr>
              <p:cNvPr id="34" name="Rectangle 33">
                <a:extLst>
                  <a:ext uri="{FF2B5EF4-FFF2-40B4-BE49-F238E27FC236}">
                    <a16:creationId xmlns:a16="http://schemas.microsoft.com/office/drawing/2014/main" id="{6F2C6F12-B73B-4B6E-BB91-AEF8D8778BD8}"/>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35" name="Group 34">
            <a:extLst>
              <a:ext uri="{FF2B5EF4-FFF2-40B4-BE49-F238E27FC236}">
                <a16:creationId xmlns:a16="http://schemas.microsoft.com/office/drawing/2014/main" id="{8DD4002C-FD74-4265-A22F-C7DA6796767D}"/>
              </a:ext>
            </a:extLst>
          </p:cNvPr>
          <p:cNvGrpSpPr/>
          <p:nvPr/>
        </p:nvGrpSpPr>
        <p:grpSpPr>
          <a:xfrm>
            <a:off x="659493" y="2472872"/>
            <a:ext cx="4457700" cy="2114234"/>
            <a:chOff x="6286500" y="3151126"/>
            <a:chExt cx="4457700" cy="2114234"/>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C66A1AA-2EA6-46C6-8FCE-FA92EDF89160}"/>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00B050"/>
                      </a:solidFill>
                    </a:rPr>
                    <a:t>Components</a:t>
                  </a:r>
                  <a:r>
                    <a:rPr lang="en-US" sz="3200" dirty="0">
                      <a:solidFill>
                        <a:srgbClr val="00B050"/>
                      </a:solidFill>
                    </a:rPr>
                    <a:t>: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8C66A1AA-2EA6-46C6-8FCE-FA92EDF89160}"/>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10"/>
                  <a:stretch>
                    <a:fillRect l="-2759" t="-12500" b="-34375"/>
                  </a:stretch>
                </a:blipFill>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589E2AD1-F6DD-4E44-8CDC-7875EBA9A9F8}"/>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4F060C0-90B3-4584-8BAD-989E8AC1D77D}"/>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ea typeface="Cambria Math" panose="02040503050406030204" pitchFamily="18" charset="0"/>
                            </a:rPr>
                            <m:t>=</m:t>
                          </m:r>
                          <m:r>
                            <a:rPr lang="en-US" sz="4800" i="1">
                              <a:solidFill>
                                <a:srgbClr val="0070C0"/>
                              </a:solidFill>
                              <a:latin typeface="Cambria Math" panose="02040503050406030204" pitchFamily="18" charset="0"/>
                            </a:rPr>
                            <m:t>𝑡</m:t>
                          </m:r>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D4F060C0-90B3-4584-8BAD-989E8AC1D77D}"/>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p:sp>
            <p:nvSpPr>
              <p:cNvPr id="39" name="Rectangle 38">
                <a:extLst>
                  <a:ext uri="{FF2B5EF4-FFF2-40B4-BE49-F238E27FC236}">
                    <a16:creationId xmlns:a16="http://schemas.microsoft.com/office/drawing/2014/main" id="{53D4BB5F-D6EB-47A1-A012-AA9158390F03}"/>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 name="Ink 1">
                <a:extLst>
                  <a:ext uri="{FF2B5EF4-FFF2-40B4-BE49-F238E27FC236}">
                    <a16:creationId xmlns:a16="http://schemas.microsoft.com/office/drawing/2014/main" id="{F54970D1-5FF3-4204-825C-FD93C88FAD57}"/>
                  </a:ext>
                </a:extLst>
              </p14:cNvPr>
              <p14:cNvContentPartPr/>
              <p14:nvPr>
                <p:extLst>
                  <p:ext uri="{42D2F446-02D8-4167-A562-619A0277C38B}">
                    <p15:isNarration xmlns:p15="http://schemas.microsoft.com/office/powerpoint/2012/main" val="1"/>
                  </p:ext>
                </p:extLst>
              </p14:nvPr>
            </p14:nvContentPartPr>
            <p14:xfrm>
              <a:off x="289080" y="548280"/>
              <a:ext cx="11803320" cy="5206680"/>
            </p14:xfrm>
          </p:contentPart>
        </mc:Choice>
        <mc:Fallback xmlns="">
          <p:pic>
            <p:nvPicPr>
              <p:cNvPr id="2" name="Ink 1">
                <a:extLst>
                  <a:ext uri="{FF2B5EF4-FFF2-40B4-BE49-F238E27FC236}">
                    <a16:creationId xmlns:a16="http://schemas.microsoft.com/office/drawing/2014/main" id="{F54970D1-5FF3-4204-825C-FD93C88FAD57}"/>
                  </a:ext>
                </a:extLst>
              </p:cNvPr>
              <p:cNvPicPr>
                <a:picLocks noGrp="1" noRot="1" noChangeAspect="1" noMove="1" noResize="1" noEditPoints="1" noAdjustHandles="1" noChangeArrowheads="1" noChangeShapeType="1"/>
              </p:cNvPicPr>
              <p:nvPr/>
            </p:nvPicPr>
            <p:blipFill>
              <a:blip r:embed="rId13"/>
              <a:stretch>
                <a:fillRect/>
              </a:stretch>
            </p:blipFill>
            <p:spPr>
              <a:xfrm>
                <a:off x="279720" y="538920"/>
                <a:ext cx="11822040" cy="5225400"/>
              </a:xfrm>
              <a:prstGeom prst="rect">
                <a:avLst/>
              </a:prstGeom>
            </p:spPr>
          </p:pic>
        </mc:Fallback>
      </mc:AlternateContent>
    </p:spTree>
    <p:custDataLst>
      <p:tags r:id="rId1"/>
    </p:custDataLst>
    <p:extLst>
      <p:ext uri="{BB962C8B-B14F-4D97-AF65-F5344CB8AC3E}">
        <p14:creationId xmlns:p14="http://schemas.microsoft.com/office/powerpoint/2010/main" val="1526943429"/>
      </p:ext>
    </p:extLst>
  </p:cSld>
  <p:clrMapOvr>
    <a:masterClrMapping/>
  </p:clrMapOvr>
  <mc:AlternateContent xmlns:mc="http://schemas.openxmlformats.org/markup-compatibility/2006" xmlns:p14="http://schemas.microsoft.com/office/powerpoint/2010/main">
    <mc:Choice Requires="p14">
      <p:transition spd="med" p14:dur="700" advTm="29986">
        <p:fade/>
      </p:transition>
    </mc:Choice>
    <mc:Fallback xmlns="">
      <p:transition spd="med" advTm="299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CBACA18-DA9E-43E6-A478-C804E2606664}"/>
                  </a:ext>
                </a:extLst>
              </p:cNvPr>
              <p:cNvSpPr txBox="1"/>
              <p:nvPr/>
            </p:nvSpPr>
            <p:spPr>
              <a:xfrm>
                <a:off x="5238750" y="2258362"/>
                <a:ext cx="7105650" cy="546604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𝑡</m:t>
                                  </m:r>
                                </m:sub>
                              </m:sSub>
                            </m:e>
                          </m:acc>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acc>
                        <m:accPr>
                          <m:chr m:val="̃"/>
                          <m:ctrlPr>
                            <a:rPr lang="en-US" sz="6000" i="1">
                              <a:solidFill>
                                <a:srgbClr val="C00000"/>
                              </a:solidFill>
                              <a:latin typeface="Cambria Math" panose="02040503050406030204" pitchFamily="18" charset="0"/>
                              <a:ea typeface="Cambria Math" panose="02040503050406030204" pitchFamily="18" charset="0"/>
                            </a:rPr>
                          </m:ctrlPr>
                        </m:accPr>
                        <m:e>
                          <m:acc>
                            <m:accPr>
                              <m:chr m:val="⃗"/>
                              <m:ctrlPr>
                                <a:rPr lang="en-US" sz="6000" i="1">
                                  <a:solidFill>
                                    <a:srgbClr val="C00000"/>
                                  </a:solidFill>
                                  <a:latin typeface="Cambria Math" panose="02040503050406030204" pitchFamily="18" charset="0"/>
                                  <a:ea typeface="Cambria Math" panose="02040503050406030204" pitchFamily="18" charset="0"/>
                                </a:rPr>
                              </m:ctrlPr>
                            </m:accPr>
                            <m:e>
                              <m:sSub>
                                <m:sSubPr>
                                  <m:ctrlPr>
                                    <a:rPr lang="en-US" sz="6000" i="1">
                                      <a:solidFill>
                                        <a:srgbClr val="C00000"/>
                                      </a:solidFill>
                                      <a:latin typeface="Cambria Math" panose="02040503050406030204" pitchFamily="18" charset="0"/>
                                      <a:ea typeface="Cambria Math" panose="02040503050406030204" pitchFamily="18" charset="0"/>
                                    </a:rPr>
                                  </m:ctrlPr>
                                </m:sSubPr>
                                <m:e>
                                  <m:r>
                                    <a:rPr lang="en-US" sz="6000" i="1">
                                      <a:solidFill>
                                        <a:srgbClr val="C00000"/>
                                      </a:solidFill>
                                      <a:latin typeface="Cambria Math" panose="02040503050406030204" pitchFamily="18" charset="0"/>
                                      <a:ea typeface="Cambria Math" panose="02040503050406030204" pitchFamily="18" charset="0"/>
                                    </a:rPr>
                                    <m:t>𝑒</m:t>
                                  </m:r>
                                </m:e>
                                <m:sub>
                                  <m:r>
                                    <a:rPr lang="en-US" sz="60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6000" dirty="0">
                  <a:solidFill>
                    <a:srgbClr val="002060"/>
                  </a:solidFill>
                </a:endParaRPr>
              </a:p>
              <a:p>
                <a:endParaRPr lang="en-US" sz="1200" dirty="0">
                  <a:solidFill>
                    <a:srgbClr val="002060"/>
                  </a:solidFill>
                </a:endParaRPr>
              </a:p>
              <a:p>
                <a:pPr/>
                <a14:m>
                  <m:oMathPara xmlns:m="http://schemas.openxmlformats.org/officeDocument/2006/math">
                    <m:oMathParaPr>
                      <m:jc m:val="left"/>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acc>
                        <m:accPr>
                          <m:chr m:val="⃗"/>
                          <m:ctrlPr>
                            <a:rPr lang="en-US" sz="6000" i="1">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𝑡</m:t>
                              </m:r>
                            </m:sub>
                          </m:sSub>
                        </m:e>
                      </m:acc>
                      <m:r>
                        <a:rPr lang="en-US" sz="6000" i="1">
                          <a:latin typeface="Cambria Math" panose="02040503050406030204" pitchFamily="18" charset="0"/>
                        </a:rPr>
                        <m:t>+</m:t>
                      </m:r>
                      <m:d>
                        <m:dPr>
                          <m:ctrlPr>
                            <a:rPr lang="en-US" sz="6000" i="1">
                              <a:latin typeface="Cambria Math" panose="02040503050406030204" pitchFamily="18" charset="0"/>
                            </a:rPr>
                          </m:ctrlPr>
                        </m:dPr>
                        <m:e>
                          <m:r>
                            <a:rPr lang="en-US" sz="6000" i="1">
                              <a:solidFill>
                                <a:srgbClr val="00B050"/>
                              </a:solidFill>
                              <a:latin typeface="Cambria Math" panose="02040503050406030204" pitchFamily="18" charset="0"/>
                              <a:ea typeface="Cambria Math" panose="02040503050406030204" pitchFamily="18" charset="0"/>
                            </a:rPr>
                            <m:t>𝑣</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e>
                      </m:d>
                      <m:acc>
                        <m:accPr>
                          <m:chr m:val="⃗"/>
                          <m:ctrlPr>
                            <a:rPr lang="en-US" sz="6000" i="1">
                              <a:solidFill>
                                <a:srgbClr val="002060"/>
                              </a:solidFill>
                              <a:latin typeface="Cambria Math" panose="02040503050406030204" pitchFamily="18" charset="0"/>
                              <a:ea typeface="Cambria Math" panose="02040503050406030204" pitchFamily="18" charset="0"/>
                            </a:rPr>
                          </m:ctrlPr>
                        </m:accPr>
                        <m:e>
                          <m:sSub>
                            <m:sSubPr>
                              <m:ctrlPr>
                                <a:rPr lang="en-US" sz="6000" i="1">
                                  <a:solidFill>
                                    <a:srgbClr val="002060"/>
                                  </a:solidFill>
                                  <a:latin typeface="Cambria Math" panose="02040503050406030204" pitchFamily="18" charset="0"/>
                                  <a:ea typeface="Cambria Math" panose="02040503050406030204" pitchFamily="18" charset="0"/>
                                </a:rPr>
                              </m:ctrlPr>
                            </m:sSubPr>
                            <m:e>
                              <m:r>
                                <a:rPr lang="en-US" sz="6000" i="1">
                                  <a:solidFill>
                                    <a:srgbClr val="002060"/>
                                  </a:solidFill>
                                  <a:latin typeface="Cambria Math" panose="02040503050406030204" pitchFamily="18" charset="0"/>
                                  <a:ea typeface="Cambria Math" panose="02040503050406030204" pitchFamily="18" charset="0"/>
                                </a:rPr>
                                <m:t>𝑒</m:t>
                              </m:r>
                            </m:e>
                            <m:sub>
                              <m:r>
                                <a:rPr lang="en-US" sz="60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6000" i="1" dirty="0">
                  <a:latin typeface="Cambria Math" panose="02040503050406030204" pitchFamily="18" charset="0"/>
                </a:endParaRPr>
              </a:p>
              <a:p>
                <a:endParaRPr lang="en-US" sz="12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r>
                        <a:rPr lang="en-US" sz="6000" i="1">
                          <a:latin typeface="Cambria Math" panose="02040503050406030204" pitchFamily="18" charset="0"/>
                        </a:rPr>
                        <m:t>=</m:t>
                      </m:r>
                      <m:r>
                        <a:rPr lang="en-US" sz="6000" i="1">
                          <a:solidFill>
                            <a:srgbClr val="0070C0"/>
                          </a:solidFill>
                          <a:latin typeface="Cambria Math" panose="02040503050406030204" pitchFamily="18" charset="0"/>
                        </a:rPr>
                        <m:t>𝑡</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i="1">
                          <a:latin typeface="Cambria Math" panose="02040503050406030204" pitchFamily="18" charset="0"/>
                        </a:rPr>
                        <m:t>+</m:t>
                      </m:r>
                      <m:r>
                        <a:rPr lang="en-US" sz="6000" b="0" i="1" smtClean="0">
                          <a:latin typeface="Cambria Math" panose="02040503050406030204" pitchFamily="18" charset="0"/>
                        </a:rPr>
                        <m:t>       </m:t>
                      </m:r>
                      <m:r>
                        <a:rPr lang="en-US" sz="6000" i="1">
                          <a:solidFill>
                            <a:srgbClr val="0070C0"/>
                          </a:solidFill>
                          <a:latin typeface="Cambria Math" panose="02040503050406030204" pitchFamily="18" charset="0"/>
                        </a:rPr>
                        <m:t>𝑥</m:t>
                      </m:r>
                      <m:r>
                        <a:rPr lang="en-US" sz="6000" b="0" i="1" smtClean="0">
                          <a:solidFill>
                            <a:srgbClr val="0070C0"/>
                          </a:solidFill>
                          <a:latin typeface="Cambria Math" panose="02040503050406030204" pitchFamily="18" charset="0"/>
                        </a:rPr>
                        <m:t>       </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a:p>
                <a:endParaRPr lang="en-US" sz="6000" dirty="0">
                  <a:solidFill>
                    <a:srgbClr val="002060"/>
                  </a:solidFill>
                </a:endParaRPr>
              </a:p>
              <a:p>
                <a:endParaRPr lang="en-US" sz="6000" dirty="0">
                  <a:solidFill>
                    <a:srgbClr val="002060"/>
                  </a:solidFill>
                </a:endParaRPr>
              </a:p>
            </p:txBody>
          </p:sp>
        </mc:Choice>
        <mc:Fallback xmlns="">
          <p:sp>
            <p:nvSpPr>
              <p:cNvPr id="45" name="TextBox 44">
                <a:extLst>
                  <a:ext uri="{FF2B5EF4-FFF2-40B4-BE49-F238E27FC236}">
                    <a16:creationId xmlns:a16="http://schemas.microsoft.com/office/drawing/2014/main" id="{6CBACA18-DA9E-43E6-A478-C804E2606664}"/>
                  </a:ext>
                </a:extLst>
              </p:cNvPr>
              <p:cNvSpPr txBox="1">
                <a:spLocks noRot="1" noChangeAspect="1" noMove="1" noResize="1" noEditPoints="1" noAdjustHandles="1" noChangeArrowheads="1" noChangeShapeType="1" noTextEdit="1"/>
              </p:cNvSpPr>
              <p:nvPr/>
            </p:nvSpPr>
            <p:spPr>
              <a:xfrm>
                <a:off x="5238750" y="2258362"/>
                <a:ext cx="7105650" cy="5466048"/>
              </a:xfrm>
              <a:prstGeom prst="rect">
                <a:avLst/>
              </a:prstGeom>
              <a:blipFill>
                <a:blip r:embed="rId5"/>
                <a:stretch>
                  <a:fillRect/>
                </a:stretch>
              </a:blipFill>
            </p:spPr>
            <p:txBody>
              <a:bodyPr/>
              <a:lstStyle/>
              <a:p>
                <a:r>
                  <a:rPr lang="en-CA">
                    <a:noFill/>
                  </a:rPr>
                  <a:t> </a:t>
                </a:r>
              </a:p>
            </p:txBody>
          </p:sp>
        </mc:Fallback>
      </mc:AlternateContent>
      <p:grpSp>
        <p:nvGrpSpPr>
          <p:cNvPr id="23" name="Group 22">
            <a:extLst>
              <a:ext uri="{FF2B5EF4-FFF2-40B4-BE49-F238E27FC236}">
                <a16:creationId xmlns:a16="http://schemas.microsoft.com/office/drawing/2014/main" id="{7098F999-7035-4D68-AB94-E9E38E3910F3}"/>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815E31D-EF7E-4094-84B3-908370778E6F}"/>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24" name="TextBox 23">
                  <a:extLst>
                    <a:ext uri="{FF2B5EF4-FFF2-40B4-BE49-F238E27FC236}">
                      <a16:creationId xmlns:a16="http://schemas.microsoft.com/office/drawing/2014/main" id="{2815E31D-EF7E-4094-84B3-908370778E6F}"/>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6"/>
                  <a:stretch>
                    <a:fillRect l="-4690" t="-12500" b="-34375"/>
                  </a:stretch>
                </a:blipFill>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9AD87CAC-7648-46C0-B7EB-D5A18B0303E2}"/>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51138F6-2392-4B33-9E39-7A44407F2E9A}"/>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751138F6-2392-4B33-9E39-7A44407F2E9A}"/>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27" name="Rectangle 26">
                <a:extLst>
                  <a:ext uri="{FF2B5EF4-FFF2-40B4-BE49-F238E27FC236}">
                    <a16:creationId xmlns:a16="http://schemas.microsoft.com/office/drawing/2014/main" id="{AAB9D481-E0A6-45D4-BD6D-E5C8519E2A25}"/>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8" name="Group 27">
            <a:extLst>
              <a:ext uri="{FF2B5EF4-FFF2-40B4-BE49-F238E27FC236}">
                <a16:creationId xmlns:a16="http://schemas.microsoft.com/office/drawing/2014/main" id="{36FEA63D-7A26-400C-9F94-F6ACB80ABAE9}"/>
              </a:ext>
            </a:extLst>
          </p:cNvPr>
          <p:cNvGrpSpPr/>
          <p:nvPr/>
        </p:nvGrpSpPr>
        <p:grpSpPr>
          <a:xfrm>
            <a:off x="6877049" y="0"/>
            <a:ext cx="4467523" cy="2340928"/>
            <a:chOff x="6276677" y="3117562"/>
            <a:chExt cx="4467523" cy="2340928"/>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EFFE38C-B2FA-4EAA-B9DA-8F8B795A3CE5}"/>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29" name="TextBox 28">
                  <a:extLst>
                    <a:ext uri="{FF2B5EF4-FFF2-40B4-BE49-F238E27FC236}">
                      <a16:creationId xmlns:a16="http://schemas.microsoft.com/office/drawing/2014/main" id="{6EFFE38C-B2FA-4EAA-B9DA-8F8B795A3CE5}"/>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8"/>
                  <a:stretch>
                    <a:fillRect l="-4960" t="-12500" r="-4365" b="-34375"/>
                  </a:stretch>
                </a:blipFill>
              </p:spPr>
              <p:txBody>
                <a:bodyPr/>
                <a:lstStyle/>
                <a:p>
                  <a:r>
                    <a:rPr lang="en-CA">
                      <a:noFill/>
                    </a:rPr>
                    <a:t> </a:t>
                  </a:r>
                </a:p>
              </p:txBody>
            </p:sp>
          </mc:Fallback>
        </mc:AlternateContent>
        <p:grpSp>
          <p:nvGrpSpPr>
            <p:cNvPr id="30" name="Group 29">
              <a:extLst>
                <a:ext uri="{FF2B5EF4-FFF2-40B4-BE49-F238E27FC236}">
                  <a16:creationId xmlns:a16="http://schemas.microsoft.com/office/drawing/2014/main" id="{7B26DBEC-60F0-49D4-B7DF-A6C4841EBC65}"/>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A10F9A7-1ED6-4A99-8DAD-6CC75FA0FC86}"/>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b="0" i="1">
                                          <a:solidFill>
                                            <a:srgbClr val="C00000"/>
                                          </a:solidFill>
                                          <a:latin typeface="Cambria Math" panose="02040503050406030204" pitchFamily="18" charset="0"/>
                                          <a:ea typeface="Cambria Math" panose="02040503050406030204" pitchFamily="18" charset="0"/>
                                        </a:rPr>
                                        <m:t>𝑒</m:t>
                                      </m:r>
                                    </m:e>
                                    <m:sub>
                                      <m:r>
                                        <a:rPr lang="en-US" sz="4800" b="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2A10F9A7-1ED6-4A99-8DAD-6CC75FA0FC86}"/>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p:sp>
            <p:nvSpPr>
              <p:cNvPr id="34" name="Rectangle 33">
                <a:extLst>
                  <a:ext uri="{FF2B5EF4-FFF2-40B4-BE49-F238E27FC236}">
                    <a16:creationId xmlns:a16="http://schemas.microsoft.com/office/drawing/2014/main" id="{71F6A9D0-58CB-41A4-A20E-AE1674F9205E}"/>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35" name="Group 34">
            <a:extLst>
              <a:ext uri="{FF2B5EF4-FFF2-40B4-BE49-F238E27FC236}">
                <a16:creationId xmlns:a16="http://schemas.microsoft.com/office/drawing/2014/main" id="{15BBD4FA-53A1-4630-8C4A-3C866A9A7DB2}"/>
              </a:ext>
            </a:extLst>
          </p:cNvPr>
          <p:cNvGrpSpPr/>
          <p:nvPr/>
        </p:nvGrpSpPr>
        <p:grpSpPr>
          <a:xfrm>
            <a:off x="659493" y="2472872"/>
            <a:ext cx="4457700" cy="2114234"/>
            <a:chOff x="6286500" y="3151126"/>
            <a:chExt cx="4457700" cy="2114234"/>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EEAF085-3221-4BB2-AADF-254242BD2CCB}"/>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00B050"/>
                      </a:solidFill>
                    </a:rPr>
                    <a:t>Components</a:t>
                  </a:r>
                  <a:r>
                    <a:rPr lang="en-US" sz="3200" dirty="0">
                      <a:solidFill>
                        <a:srgbClr val="00B050"/>
                      </a:solidFill>
                    </a:rPr>
                    <a:t>: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6EEAF085-3221-4BB2-AADF-254242BD2CCB}"/>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10"/>
                  <a:stretch>
                    <a:fillRect l="-2759" t="-12500" b="-34375"/>
                  </a:stretch>
                </a:blipFill>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6ECF99F0-A831-4538-A205-CF5B85072703}"/>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75E09BB-8E21-4D39-9652-23C7A6133449}"/>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ea typeface="Cambria Math" panose="02040503050406030204" pitchFamily="18" charset="0"/>
                            </a:rPr>
                            <m:t>=</m:t>
                          </m:r>
                          <m:r>
                            <a:rPr lang="en-US" sz="4800" i="1">
                              <a:solidFill>
                                <a:srgbClr val="0070C0"/>
                              </a:solidFill>
                              <a:latin typeface="Cambria Math" panose="02040503050406030204" pitchFamily="18" charset="0"/>
                            </a:rPr>
                            <m:t>𝑡</m:t>
                          </m:r>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B75E09BB-8E21-4D39-9652-23C7A6133449}"/>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p:sp>
            <p:nvSpPr>
              <p:cNvPr id="39" name="Rectangle 38">
                <a:extLst>
                  <a:ext uri="{FF2B5EF4-FFF2-40B4-BE49-F238E27FC236}">
                    <a16:creationId xmlns:a16="http://schemas.microsoft.com/office/drawing/2014/main" id="{0684DC0B-62BF-4B58-ABC2-95212637F45A}"/>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7" name="Group 46">
            <a:extLst>
              <a:ext uri="{FF2B5EF4-FFF2-40B4-BE49-F238E27FC236}">
                <a16:creationId xmlns:a16="http://schemas.microsoft.com/office/drawing/2014/main" id="{827000BF-1163-4C42-B394-BD4FDE83B020}"/>
              </a:ext>
            </a:extLst>
          </p:cNvPr>
          <p:cNvGrpSpPr/>
          <p:nvPr/>
        </p:nvGrpSpPr>
        <p:grpSpPr>
          <a:xfrm>
            <a:off x="659493" y="4700224"/>
            <a:ext cx="4457700" cy="2114234"/>
            <a:chOff x="6286500" y="3151126"/>
            <a:chExt cx="4457700" cy="2114234"/>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85C5CE6-3050-4214-A190-0214627F93D0}"/>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7030A0"/>
                      </a:solidFill>
                    </a:rPr>
                    <a:t>Components</a:t>
                  </a:r>
                  <a:r>
                    <a:rPr lang="en-US" sz="3200" dirty="0">
                      <a:solidFill>
                        <a:srgbClr val="7030A0"/>
                      </a:solidFill>
                    </a:rPr>
                    <a:t>: Car </a:t>
                  </a:r>
                  <a14:m>
                    <m:oMath xmlns:m="http://schemas.openxmlformats.org/officeDocument/2006/math">
                      <m:r>
                        <a:rPr lang="en-US" sz="3200" i="1" dirty="0" smtClean="0">
                          <a:solidFill>
                            <a:srgbClr val="7030A0"/>
                          </a:solidFill>
                          <a:latin typeface="Cambria Math" panose="02040503050406030204" pitchFamily="18" charset="0"/>
                        </a:rPr>
                        <m:t>→</m:t>
                      </m:r>
                    </m:oMath>
                  </a14:m>
                  <a:r>
                    <a:rPr lang="en-CA" sz="3200" dirty="0">
                      <a:solidFill>
                        <a:srgbClr val="7030A0"/>
                      </a:solidFill>
                    </a:rPr>
                    <a:t> </a:t>
                  </a:r>
                  <a:r>
                    <a:rPr lang="en-US" sz="3200" dirty="0">
                      <a:solidFill>
                        <a:srgbClr val="7030A0"/>
                      </a:solidFill>
                    </a:rPr>
                    <a:t>Man</a:t>
                  </a:r>
                  <a:endParaRPr lang="en-CA" sz="3200" dirty="0">
                    <a:solidFill>
                      <a:srgbClr val="7030A0"/>
                    </a:solidFill>
                  </a:endParaRPr>
                </a:p>
              </p:txBody>
            </p:sp>
          </mc:Choice>
          <mc:Fallback xmlns="">
            <p:sp>
              <p:nvSpPr>
                <p:cNvPr id="48" name="TextBox 47">
                  <a:extLst>
                    <a:ext uri="{FF2B5EF4-FFF2-40B4-BE49-F238E27FC236}">
                      <a16:creationId xmlns:a16="http://schemas.microsoft.com/office/drawing/2014/main" id="{F85C5CE6-3050-4214-A190-0214627F93D0}"/>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12"/>
                  <a:stretch>
                    <a:fillRect l="-2759" t="-12500" b="-34375"/>
                  </a:stretch>
                </a:blipFill>
              </p:spPr>
              <p:txBody>
                <a:bodyPr/>
                <a:lstStyle/>
                <a:p>
                  <a:r>
                    <a:rPr lang="en-CA">
                      <a:noFill/>
                    </a:rPr>
                    <a:t> </a:t>
                  </a:r>
                </a:p>
              </p:txBody>
            </p:sp>
          </mc:Fallback>
        </mc:AlternateContent>
        <p:grpSp>
          <p:nvGrpSpPr>
            <p:cNvPr id="49" name="Group 48">
              <a:extLst>
                <a:ext uri="{FF2B5EF4-FFF2-40B4-BE49-F238E27FC236}">
                  <a16:creationId xmlns:a16="http://schemas.microsoft.com/office/drawing/2014/main" id="{133809F9-2898-413E-8255-4A8A5E944E11}"/>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A98B2AD-BFAF-49FA-9A2D-0C00948CC99D}"/>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𝑡</m:t>
                          </m:r>
                          <m:r>
                            <a:rPr lang="en-US" sz="4800" i="1">
                              <a:latin typeface="Cambria Math" panose="02040503050406030204" pitchFamily="18" charset="0"/>
                              <a:ea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DA98B2AD-BFAF-49FA-9A2D-0C00948CC99D}"/>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13"/>
                    <a:stretch>
                      <a:fillRect/>
                    </a:stretch>
                  </a:blipFill>
                  <a:ln w="38100">
                    <a:solidFill>
                      <a:schemeClr val="tx1"/>
                    </a:solidFill>
                  </a:ln>
                </p:spPr>
                <p:txBody>
                  <a:bodyPr/>
                  <a:lstStyle/>
                  <a:p>
                    <a:r>
                      <a:rPr lang="en-CA">
                        <a:noFill/>
                      </a:rPr>
                      <a:t> </a:t>
                    </a:r>
                  </a:p>
                </p:txBody>
              </p:sp>
            </mc:Fallback>
          </mc:AlternateContent>
          <p:sp>
            <p:nvSpPr>
              <p:cNvPr id="51" name="Rectangle 50">
                <a:extLst>
                  <a:ext uri="{FF2B5EF4-FFF2-40B4-BE49-F238E27FC236}">
                    <a16:creationId xmlns:a16="http://schemas.microsoft.com/office/drawing/2014/main" id="{D2865B78-D1E2-4AD6-8533-5DF99D3FEB2F}"/>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2" name="Ink 1">
                <a:extLst>
                  <a:ext uri="{FF2B5EF4-FFF2-40B4-BE49-F238E27FC236}">
                    <a16:creationId xmlns:a16="http://schemas.microsoft.com/office/drawing/2014/main" id="{77C3D770-58A9-46D5-A55A-6AB985624CC4}"/>
                  </a:ext>
                </a:extLst>
              </p14:cNvPr>
              <p14:cNvContentPartPr/>
              <p14:nvPr>
                <p:extLst>
                  <p:ext uri="{42D2F446-02D8-4167-A562-619A0277C38B}">
                    <p15:isNarration xmlns:p15="http://schemas.microsoft.com/office/powerpoint/2012/main" val="1"/>
                  </p:ext>
                </p:extLst>
              </p14:nvPr>
            </p14:nvContentPartPr>
            <p14:xfrm>
              <a:off x="207360" y="4449600"/>
              <a:ext cx="11005200" cy="2265120"/>
            </p14:xfrm>
          </p:contentPart>
        </mc:Choice>
        <mc:Fallback xmlns="">
          <p:pic>
            <p:nvPicPr>
              <p:cNvPr id="2" name="Ink 1">
                <a:extLst>
                  <a:ext uri="{FF2B5EF4-FFF2-40B4-BE49-F238E27FC236}">
                    <a16:creationId xmlns:a16="http://schemas.microsoft.com/office/drawing/2014/main" id="{77C3D770-58A9-46D5-A55A-6AB985624CC4}"/>
                  </a:ext>
                </a:extLst>
              </p:cNvPr>
              <p:cNvPicPr>
                <a:picLocks noGrp="1" noRot="1" noChangeAspect="1" noMove="1" noResize="1" noEditPoints="1" noAdjustHandles="1" noChangeArrowheads="1" noChangeShapeType="1"/>
              </p:cNvPicPr>
              <p:nvPr/>
            </p:nvPicPr>
            <p:blipFill>
              <a:blip r:embed="rId15"/>
              <a:stretch>
                <a:fillRect/>
              </a:stretch>
            </p:blipFill>
            <p:spPr>
              <a:xfrm>
                <a:off x="198000" y="4440240"/>
                <a:ext cx="11023920" cy="2283840"/>
              </a:xfrm>
              <a:prstGeom prst="rect">
                <a:avLst/>
              </a:prstGeom>
            </p:spPr>
          </p:pic>
        </mc:Fallback>
      </mc:AlternateContent>
    </p:spTree>
    <p:custDataLst>
      <p:tags r:id="rId1"/>
    </p:custDataLst>
    <p:extLst>
      <p:ext uri="{BB962C8B-B14F-4D97-AF65-F5344CB8AC3E}">
        <p14:creationId xmlns:p14="http://schemas.microsoft.com/office/powerpoint/2010/main" val="1959786106"/>
      </p:ext>
    </p:extLst>
  </p:cSld>
  <p:clrMapOvr>
    <a:masterClrMapping/>
  </p:clrMapOvr>
  <mc:AlternateContent xmlns:mc="http://schemas.openxmlformats.org/markup-compatibility/2006" xmlns:p14="http://schemas.microsoft.com/office/powerpoint/2010/main">
    <mc:Choice Requires="p14">
      <p:transition spd="med" p14:dur="700" advTm="18194">
        <p:fade/>
      </p:transition>
    </mc:Choice>
    <mc:Fallback xmlns="">
      <p:transition spd="med" advTm="181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5">
                                            <p:txEl>
                                              <p:pRg st="4" end="4"/>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D71F183A-644E-40DB-80B6-468030B9B774}"/>
              </a:ext>
            </a:extLst>
          </p:cNvPr>
          <p:cNvPicPr>
            <a:picLocks noChangeAspect="1"/>
          </p:cNvPicPr>
          <p:nvPr/>
        </p:nvPicPr>
        <p:blipFill rotWithShape="1">
          <a:blip r:embed="rId4">
            <a:alphaModFix/>
          </a:blip>
          <a:srcRect l="1" t="1160" r="44684" b="-3981"/>
          <a:stretch/>
        </p:blipFill>
        <p:spPr>
          <a:xfrm>
            <a:off x="6754738" y="1014413"/>
            <a:ext cx="5437262" cy="5905500"/>
          </a:xfrm>
          <a:prstGeom prst="rect">
            <a:avLst/>
          </a:prstGeom>
        </p:spPr>
      </p:pic>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924652" y="933450"/>
            <a:ext cx="0" cy="5753726"/>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323851" y="6346950"/>
            <a:ext cx="1173479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779954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60717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4456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4185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C83112-481A-474A-9E52-2BE5DE8881C4}"/>
              </a:ext>
            </a:extLst>
          </p:cNvPr>
          <p:cNvCxnSpPr>
            <a:cxnSpLocks/>
          </p:cNvCxnSpPr>
          <p:nvPr/>
        </p:nvCxnSpPr>
        <p:spPr>
          <a:xfrm flipH="1" flipV="1">
            <a:off x="-285750" y="4371052"/>
            <a:ext cx="8235130" cy="1985515"/>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Subtitle 2">
                <a:extLst>
                  <a:ext uri="{FF2B5EF4-FFF2-40B4-BE49-F238E27FC236}">
                    <a16:creationId xmlns:a16="http://schemas.microsoft.com/office/drawing/2014/main" id="{D76C9E0B-ED9E-4FFC-B1A1-F8DD54ECFCC9}"/>
                  </a:ext>
                </a:extLst>
              </p:cNvPr>
              <p:cNvSpPr txBox="1">
                <a:spLocks/>
              </p:cNvSpPr>
              <p:nvPr/>
            </p:nvSpPr>
            <p:spPr>
              <a:xfrm>
                <a:off x="9543526" y="623348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63" name="Subtitle 2">
                <a:extLst>
                  <a:ext uri="{FF2B5EF4-FFF2-40B4-BE49-F238E27FC236}">
                    <a16:creationId xmlns:a16="http://schemas.microsoft.com/office/drawing/2014/main" id="{D76C9E0B-ED9E-4FFC-B1A1-F8DD54ECFCC9}"/>
                  </a:ext>
                </a:extLst>
              </p:cNvPr>
              <p:cNvSpPr txBox="1">
                <a:spLocks noRot="1" noChangeAspect="1" noMove="1" noResize="1" noEditPoints="1" noAdjustHandles="1" noChangeArrowheads="1" noChangeShapeType="1" noTextEdit="1"/>
              </p:cNvSpPr>
              <p:nvPr/>
            </p:nvSpPr>
            <p:spPr>
              <a:xfrm>
                <a:off x="9543526" y="6233487"/>
                <a:ext cx="2648474" cy="776913"/>
              </a:xfrm>
              <a:prstGeom prst="rect">
                <a:avLst/>
              </a:prstGeom>
              <a:blipFill>
                <a:blip r:embed="rId16"/>
                <a:stretch>
                  <a:fillRect l="-9908" t="-27559" b="-3622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5654098" y="6902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5654098" y="690261"/>
                <a:ext cx="2648474" cy="757540"/>
              </a:xfrm>
              <a:prstGeom prst="rect">
                <a:avLst/>
              </a:prstGeom>
              <a:blipFill>
                <a:blip r:embed="rId9"/>
                <a:stretch>
                  <a:fillRect t="-27200" b="-38400"/>
                </a:stretch>
              </a:blipFill>
            </p:spPr>
            <p:txBody>
              <a:bodyPr/>
              <a:lstStyle/>
              <a:p>
                <a:r>
                  <a:rPr lang="en-CA">
                    <a:noFill/>
                  </a:rPr>
                  <a:t> </a:t>
                </a:r>
              </a:p>
            </p:txBody>
          </p:sp>
        </mc:Fallback>
      </mc:AlternateContent>
      <p:cxnSp>
        <p:nvCxnSpPr>
          <p:cNvPr id="68" name="Straight Connector 67">
            <a:extLst>
              <a:ext uri="{FF2B5EF4-FFF2-40B4-BE49-F238E27FC236}">
                <a16:creationId xmlns:a16="http://schemas.microsoft.com/office/drawing/2014/main" id="{7CE465A2-4261-4363-BBDD-F949C5E7D023}"/>
              </a:ext>
            </a:extLst>
          </p:cNvPr>
          <p:cNvCxnSpPr>
            <a:cxnSpLocks/>
          </p:cNvCxnSpPr>
          <p:nvPr/>
        </p:nvCxnSpPr>
        <p:spPr>
          <a:xfrm>
            <a:off x="23125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450F83A-B388-4F78-839A-70FA02573815}"/>
              </a:ext>
            </a:extLst>
          </p:cNvPr>
          <p:cNvCxnSpPr>
            <a:cxnSpLocks/>
          </p:cNvCxnSpPr>
          <p:nvPr/>
        </p:nvCxnSpPr>
        <p:spPr>
          <a:xfrm>
            <a:off x="1166613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2F40E80-5683-46D0-A277-4CB2372EE7AD}"/>
              </a:ext>
            </a:extLst>
          </p:cNvPr>
          <p:cNvCxnSpPr>
            <a:cxnSpLocks/>
          </p:cNvCxnSpPr>
          <p:nvPr/>
        </p:nvCxnSpPr>
        <p:spPr>
          <a:xfrm>
            <a:off x="979288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69A13A6-9454-405D-89D2-3A78EE3CFD87}"/>
              </a:ext>
            </a:extLst>
          </p:cNvPr>
          <p:cNvCxnSpPr>
            <a:cxnSpLocks/>
          </p:cNvCxnSpPr>
          <p:nvPr/>
        </p:nvCxnSpPr>
        <p:spPr>
          <a:xfrm flipV="1">
            <a:off x="794648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1D684FE-719D-4353-82E4-A2D43650A3B9}"/>
              </a:ext>
            </a:extLst>
          </p:cNvPr>
          <p:cNvCxnSpPr>
            <a:cxnSpLocks/>
          </p:cNvCxnSpPr>
          <p:nvPr/>
        </p:nvCxnSpPr>
        <p:spPr>
          <a:xfrm flipV="1">
            <a:off x="8058150" y="1752600"/>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6B92E52-FC18-4C02-883F-0782169B1A8A}"/>
              </a:ext>
            </a:extLst>
          </p:cNvPr>
          <p:cNvCxnSpPr>
            <a:cxnSpLocks/>
          </p:cNvCxnSpPr>
          <p:nvPr/>
        </p:nvCxnSpPr>
        <p:spPr>
          <a:xfrm>
            <a:off x="702246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105F00-8848-4E6A-9C6C-091C0D56237A}"/>
              </a:ext>
            </a:extLst>
          </p:cNvPr>
          <p:cNvCxnSpPr>
            <a:cxnSpLocks/>
          </p:cNvCxnSpPr>
          <p:nvPr/>
        </p:nvCxnSpPr>
        <p:spPr>
          <a:xfrm>
            <a:off x="139636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7F76A8-F730-484B-863E-F06A7CBBE53C}"/>
              </a:ext>
            </a:extLst>
          </p:cNvPr>
          <p:cNvCxnSpPr>
            <a:cxnSpLocks/>
          </p:cNvCxnSpPr>
          <p:nvPr/>
        </p:nvCxnSpPr>
        <p:spPr>
          <a:xfrm>
            <a:off x="513651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4895D72-E338-4D00-AB75-51DB69099789}"/>
              </a:ext>
            </a:extLst>
          </p:cNvPr>
          <p:cNvCxnSpPr>
            <a:cxnSpLocks/>
          </p:cNvCxnSpPr>
          <p:nvPr/>
        </p:nvCxnSpPr>
        <p:spPr>
          <a:xfrm>
            <a:off x="326326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B42CB4-A2C4-4993-8622-7903BA96D2BE}"/>
              </a:ext>
            </a:extLst>
          </p:cNvPr>
          <p:cNvCxnSpPr>
            <a:cxnSpLocks/>
          </p:cNvCxnSpPr>
          <p:nvPr/>
        </p:nvCxnSpPr>
        <p:spPr>
          <a:xfrm>
            <a:off x="1075173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903E69A-68A5-4503-A4B7-39FA1AB5CA45}"/>
              </a:ext>
            </a:extLst>
          </p:cNvPr>
          <p:cNvCxnSpPr>
            <a:cxnSpLocks/>
          </p:cNvCxnSpPr>
          <p:nvPr/>
        </p:nvCxnSpPr>
        <p:spPr>
          <a:xfrm>
            <a:off x="887848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8" name="Picture 2">
            <a:extLst>
              <a:ext uri="{FF2B5EF4-FFF2-40B4-BE49-F238E27FC236}">
                <a16:creationId xmlns:a16="http://schemas.microsoft.com/office/drawing/2014/main" id="{2A6C7D64-23B3-4582-874F-A023E34F5FFE}"/>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010" t="39449" r="29645" b="9981"/>
          <a:stretch/>
        </p:blipFill>
        <p:spPr bwMode="auto">
          <a:xfrm flipH="1">
            <a:off x="7416800" y="6061872"/>
            <a:ext cx="1146626" cy="592795"/>
          </a:xfrm>
          <a:prstGeom prst="rect">
            <a:avLst/>
          </a:prstGeom>
          <a:solidFill>
            <a:srgbClr val="FFF2BE"/>
          </a:solidFill>
        </p:spPr>
      </p:pic>
      <p:pic>
        <p:nvPicPr>
          <p:cNvPr id="67" name="Picture 2" descr="Ford Mustang, Car, Racing Car, Sports Car, Automobile">
            <a:extLst>
              <a:ext uri="{FF2B5EF4-FFF2-40B4-BE49-F238E27FC236}">
                <a16:creationId xmlns:a16="http://schemas.microsoft.com/office/drawing/2014/main" id="{6D709103-E3D5-4483-9DB1-6E4DA35A7E8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H="1">
            <a:off x="7229963" y="6025241"/>
            <a:ext cx="1432144" cy="7070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8774AD8C-B6C9-4E11-88EC-7B8EA384EE3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9095" t="10139" b="5438"/>
          <a:stretch/>
        </p:blipFill>
        <p:spPr bwMode="auto">
          <a:xfrm>
            <a:off x="7621212" y="5789578"/>
            <a:ext cx="738292" cy="101127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5879040-28E7-4B3C-9390-E847C5E5CE4E}"/>
              </a:ext>
            </a:extLst>
          </p:cNvPr>
          <p:cNvGrpSpPr/>
          <p:nvPr/>
        </p:nvGrpSpPr>
        <p:grpSpPr>
          <a:xfrm>
            <a:off x="8782050" y="1085850"/>
            <a:ext cx="3314700" cy="4267200"/>
            <a:chOff x="8782050" y="1085850"/>
            <a:chExt cx="3314700" cy="4267200"/>
          </a:xfrm>
        </p:grpSpPr>
        <p:sp>
          <p:nvSpPr>
            <p:cNvPr id="2" name="Oval 1">
              <a:extLst>
                <a:ext uri="{FF2B5EF4-FFF2-40B4-BE49-F238E27FC236}">
                  <a16:creationId xmlns:a16="http://schemas.microsoft.com/office/drawing/2014/main" id="{2205858B-8E8F-4635-AC3F-FE4A2AACC5EF}"/>
                </a:ext>
              </a:extLst>
            </p:cNvPr>
            <p:cNvSpPr/>
            <p:nvPr/>
          </p:nvSpPr>
          <p:spPr>
            <a:xfrm>
              <a:off x="8782050" y="4343400"/>
              <a:ext cx="247650" cy="24765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3AFF67D1-8A6E-4D07-88E8-FE5693EAB41E}"/>
                </a:ext>
              </a:extLst>
            </p:cNvPr>
            <p:cNvGrpSpPr/>
            <p:nvPr/>
          </p:nvGrpSpPr>
          <p:grpSpPr>
            <a:xfrm>
              <a:off x="9068707" y="1085850"/>
              <a:ext cx="3028043" cy="4267200"/>
              <a:chOff x="9068707" y="1085850"/>
              <a:chExt cx="3028043" cy="4267200"/>
            </a:xfrm>
          </p:grpSpPr>
          <p:sp>
            <p:nvSpPr>
              <p:cNvPr id="70" name="Rectangle 69">
                <a:extLst>
                  <a:ext uri="{FF2B5EF4-FFF2-40B4-BE49-F238E27FC236}">
                    <a16:creationId xmlns:a16="http://schemas.microsoft.com/office/drawing/2014/main" id="{EB8A1EFC-5780-40DC-80E9-F2F1A36AB3AC}"/>
                  </a:ext>
                </a:extLst>
              </p:cNvPr>
              <p:cNvSpPr/>
              <p:nvPr/>
            </p:nvSpPr>
            <p:spPr>
              <a:xfrm>
                <a:off x="9486900" y="1085850"/>
                <a:ext cx="2609850" cy="4267200"/>
              </a:xfrm>
              <a:prstGeom prst="rect">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Arrow Connector 8">
                <a:extLst>
                  <a:ext uri="{FF2B5EF4-FFF2-40B4-BE49-F238E27FC236}">
                    <a16:creationId xmlns:a16="http://schemas.microsoft.com/office/drawing/2014/main" id="{1FCDB787-0816-483D-B4ED-BFBD5F68D518}"/>
                  </a:ext>
                </a:extLst>
              </p:cNvPr>
              <p:cNvCxnSpPr>
                <a:cxnSpLocks/>
              </p:cNvCxnSpPr>
              <p:nvPr/>
            </p:nvCxnSpPr>
            <p:spPr>
              <a:xfrm flipH="1">
                <a:off x="9068707" y="4440311"/>
                <a:ext cx="42771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06A8752D-CEED-46DC-B210-DAF4A0D45090}"/>
              </a:ext>
            </a:extLst>
          </p:cNvPr>
          <p:cNvGrpSpPr/>
          <p:nvPr/>
        </p:nvGrpSpPr>
        <p:grpSpPr>
          <a:xfrm>
            <a:off x="9964976" y="1092381"/>
            <a:ext cx="2207974" cy="1323439"/>
            <a:chOff x="10060226" y="3740331"/>
            <a:chExt cx="2207974" cy="1323439"/>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9800203-9BBA-4DFE-8B62-FBB4651FDA84}"/>
                    </a:ext>
                  </a:extLst>
                </p:cNvPr>
                <p:cNvSpPr txBox="1"/>
                <p:nvPr/>
              </p:nvSpPr>
              <p:spPr>
                <a:xfrm>
                  <a:off x="10765064" y="3740331"/>
                  <a:ext cx="1503136" cy="1323439"/>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sz="4000" b="0" i="1" smtClean="0">
                            <a:solidFill>
                              <a:srgbClr val="0070C0"/>
                            </a:solidFill>
                            <a:latin typeface="Cambria Math" panose="02040503050406030204" pitchFamily="18" charset="0"/>
                          </a:rPr>
                          <m:t>𝑡</m:t>
                        </m:r>
                        <m:r>
                          <a:rPr lang="en-US" sz="4000" b="0" i="1" smtClean="0">
                            <a:solidFill>
                              <a:srgbClr val="0070C0"/>
                            </a:solidFill>
                            <a:latin typeface="Cambria Math" panose="02040503050406030204" pitchFamily="18" charset="0"/>
                          </a:rPr>
                          <m:t>=2</m:t>
                        </m:r>
                      </m:oMath>
                    </m:oMathPara>
                  </a14:m>
                  <a:endParaRPr lang="en-US" sz="4000" b="0" dirty="0">
                    <a:solidFill>
                      <a:srgbClr val="0070C0"/>
                    </a:solidFill>
                  </a:endParaRPr>
                </a:p>
                <a:p>
                  <a:pPr algn="just"/>
                  <a14:m>
                    <m:oMathPara xmlns:m="http://schemas.openxmlformats.org/officeDocument/2006/math">
                      <m:oMathParaPr>
                        <m:jc m:val="right"/>
                      </m:oMathParaPr>
                      <m:oMath xmlns:m="http://schemas.openxmlformats.org/officeDocument/2006/math">
                        <m:r>
                          <a:rPr lang="en-US" sz="4000" b="0" i="1" smtClean="0">
                            <a:solidFill>
                              <a:srgbClr val="0070C0"/>
                            </a:solidFill>
                            <a:latin typeface="Cambria Math" panose="02040503050406030204" pitchFamily="18" charset="0"/>
                          </a:rPr>
                          <m:t>𝑥</m:t>
                        </m:r>
                        <m:r>
                          <a:rPr lang="en-US" sz="4000" b="0" i="1" smtClean="0">
                            <a:solidFill>
                              <a:srgbClr val="0070C0"/>
                            </a:solidFill>
                            <a:latin typeface="Cambria Math" panose="02040503050406030204" pitchFamily="18" charset="0"/>
                          </a:rPr>
                          <m:t>=1</m:t>
                        </m:r>
                      </m:oMath>
                    </m:oMathPara>
                  </a14:m>
                  <a:endParaRPr lang="en-US" sz="4000" dirty="0">
                    <a:solidFill>
                      <a:srgbClr val="0070C0"/>
                    </a:solidFill>
                  </a:endParaRPr>
                </a:p>
              </p:txBody>
            </p:sp>
          </mc:Choice>
          <mc:Fallback xmlns="">
            <p:sp>
              <p:nvSpPr>
                <p:cNvPr id="39" name="TextBox 38">
                  <a:extLst>
                    <a:ext uri="{FF2B5EF4-FFF2-40B4-BE49-F238E27FC236}">
                      <a16:creationId xmlns:a16="http://schemas.microsoft.com/office/drawing/2014/main" id="{F9800203-9BBA-4DFE-8B62-FBB4651FDA84}"/>
                    </a:ext>
                  </a:extLst>
                </p:cNvPr>
                <p:cNvSpPr txBox="1">
                  <a:spLocks noRot="1" noChangeAspect="1" noMove="1" noResize="1" noEditPoints="1" noAdjustHandles="1" noChangeArrowheads="1" noChangeShapeType="1" noTextEdit="1"/>
                </p:cNvSpPr>
                <p:nvPr/>
              </p:nvSpPr>
              <p:spPr>
                <a:xfrm>
                  <a:off x="10765064" y="3740331"/>
                  <a:ext cx="1503136" cy="1323439"/>
                </a:xfrm>
                <a:prstGeom prst="rect">
                  <a:avLst/>
                </a:prstGeom>
                <a:blipFill>
                  <a:blip r:embed="rId21"/>
                  <a:stretch>
                    <a:fillRect/>
                  </a:stretch>
                </a:blipFill>
              </p:spPr>
              <p:txBody>
                <a:bodyPr/>
                <a:lstStyle/>
                <a:p>
                  <a:r>
                    <a:rPr lang="en-CA">
                      <a:noFill/>
                    </a:rPr>
                    <a:t> </a:t>
                  </a:r>
                </a:p>
              </p:txBody>
            </p:sp>
          </mc:Fallback>
        </mc:AlternateContent>
        <p:pic>
          <p:nvPicPr>
            <p:cNvPr id="88" name="Picture 2">
              <a:extLst>
                <a:ext uri="{FF2B5EF4-FFF2-40B4-BE49-F238E27FC236}">
                  <a16:creationId xmlns:a16="http://schemas.microsoft.com/office/drawing/2014/main" id="{E599D90E-0472-4AD8-9BB9-34462DAA8FA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9095" t="10139" b="5438"/>
            <a:stretch/>
          </p:blipFill>
          <p:spPr bwMode="auto">
            <a:xfrm>
              <a:off x="10060226" y="3884578"/>
              <a:ext cx="738292" cy="10112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30D9F233-14F0-4907-B028-6FB1C6EACD4B}"/>
              </a:ext>
            </a:extLst>
          </p:cNvPr>
          <p:cNvGrpSpPr/>
          <p:nvPr/>
        </p:nvGrpSpPr>
        <p:grpSpPr>
          <a:xfrm>
            <a:off x="9592777" y="4071179"/>
            <a:ext cx="2542073" cy="1323439"/>
            <a:chOff x="9688027" y="4902381"/>
            <a:chExt cx="2542073" cy="132343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DDC6CBF-02F5-4935-BCC7-5A21C993AE15}"/>
                    </a:ext>
                  </a:extLst>
                </p:cNvPr>
                <p:cNvSpPr txBox="1"/>
                <p:nvPr/>
              </p:nvSpPr>
              <p:spPr>
                <a:xfrm>
                  <a:off x="10795907" y="4902381"/>
                  <a:ext cx="1434193" cy="1323439"/>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r>
                          <a:rPr lang="en-US" sz="4000" b="0" i="1" smtClean="0">
                            <a:solidFill>
                              <a:srgbClr val="FF0000"/>
                            </a:solidFill>
                            <a:latin typeface="Cambria Math" panose="02040503050406030204" pitchFamily="18" charset="0"/>
                          </a:rPr>
                          <m:t>=2</m:t>
                        </m:r>
                      </m:oMath>
                    </m:oMathPara>
                  </a14:m>
                  <a:endParaRPr lang="en-US" sz="4000" b="0" dirty="0">
                    <a:solidFill>
                      <a:srgbClr val="002060"/>
                    </a:solidFill>
                  </a:endParaRPr>
                </a:p>
                <a:p>
                  <a:pPr algn="ctr"/>
                  <a14:m>
                    <m:oMathPara xmlns:m="http://schemas.openxmlformats.org/officeDocument/2006/math">
                      <m:oMathParaPr>
                        <m:jc m:val="right"/>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r>
                          <a:rPr lang="en-US" sz="4000" b="0" i="1" smtClean="0">
                            <a:solidFill>
                              <a:srgbClr val="FF0000"/>
                            </a:solidFill>
                            <a:latin typeface="Cambria Math" panose="02040503050406030204" pitchFamily="18" charset="0"/>
                          </a:rPr>
                          <m:t>=0</m:t>
                        </m:r>
                      </m:oMath>
                    </m:oMathPara>
                  </a14:m>
                  <a:endParaRPr lang="en-US" sz="4000" dirty="0">
                    <a:solidFill>
                      <a:srgbClr val="002060"/>
                    </a:solidFill>
                  </a:endParaRPr>
                </a:p>
              </p:txBody>
            </p:sp>
          </mc:Choice>
          <mc:Fallback xmlns="">
            <p:sp>
              <p:nvSpPr>
                <p:cNvPr id="41" name="TextBox 40">
                  <a:extLst>
                    <a:ext uri="{FF2B5EF4-FFF2-40B4-BE49-F238E27FC236}">
                      <a16:creationId xmlns:a16="http://schemas.microsoft.com/office/drawing/2014/main" id="{0DDC6CBF-02F5-4935-BCC7-5A21C993AE15}"/>
                    </a:ext>
                  </a:extLst>
                </p:cNvPr>
                <p:cNvSpPr txBox="1">
                  <a:spLocks noRot="1" noChangeAspect="1" noMove="1" noResize="1" noEditPoints="1" noAdjustHandles="1" noChangeArrowheads="1" noChangeShapeType="1" noTextEdit="1"/>
                </p:cNvSpPr>
                <p:nvPr/>
              </p:nvSpPr>
              <p:spPr>
                <a:xfrm>
                  <a:off x="10795907" y="4902381"/>
                  <a:ext cx="1434193" cy="1323439"/>
                </a:xfrm>
                <a:prstGeom prst="rect">
                  <a:avLst/>
                </a:prstGeom>
                <a:blipFill>
                  <a:blip r:embed="rId22"/>
                  <a:stretch>
                    <a:fillRect/>
                  </a:stretch>
                </a:blipFill>
              </p:spPr>
              <p:txBody>
                <a:bodyPr/>
                <a:lstStyle/>
                <a:p>
                  <a:r>
                    <a:rPr lang="en-CA">
                      <a:noFill/>
                    </a:rPr>
                    <a:t> </a:t>
                  </a:r>
                </a:p>
              </p:txBody>
            </p:sp>
          </mc:Fallback>
        </mc:AlternateContent>
        <p:pic>
          <p:nvPicPr>
            <p:cNvPr id="89" name="Picture 2" descr="Ford Mustang, Car, Racing Car, Sports Car, Automobile">
              <a:extLst>
                <a:ext uri="{FF2B5EF4-FFF2-40B4-BE49-F238E27FC236}">
                  <a16:creationId xmlns:a16="http://schemas.microsoft.com/office/drawing/2014/main" id="{C4A1A16B-AA91-4D4D-84E7-2A9CBA71991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H="1">
              <a:off x="9688027" y="5238749"/>
              <a:ext cx="1170473" cy="5778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E39C5A3-22DC-4370-9A68-EB796D5DCC55}"/>
              </a:ext>
            </a:extLst>
          </p:cNvPr>
          <p:cNvGrpSpPr/>
          <p:nvPr/>
        </p:nvGrpSpPr>
        <p:grpSpPr>
          <a:xfrm>
            <a:off x="9582150" y="2683639"/>
            <a:ext cx="2552700" cy="1323439"/>
            <a:chOff x="9582150" y="4083231"/>
            <a:chExt cx="2552700" cy="1323439"/>
          </a:xfrm>
        </p:grpSpPr>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B93FD55-4886-4019-AB74-4DE07031DDB6}"/>
                    </a:ext>
                  </a:extLst>
                </p:cNvPr>
                <p:cNvSpPr txBox="1"/>
                <p:nvPr/>
              </p:nvSpPr>
              <p:spPr>
                <a:xfrm>
                  <a:off x="10700657" y="4083231"/>
                  <a:ext cx="1434193" cy="1323439"/>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acc>
                          <m:accPr>
                            <m:chr m:val="̆"/>
                            <m:ctrlPr>
                              <a:rPr lang="en-US" sz="4000" b="0" i="1" smtClean="0">
                                <a:solidFill>
                                  <a:srgbClr val="DAA600"/>
                                </a:solidFill>
                                <a:latin typeface="Cambria Math" panose="02040503050406030204" pitchFamily="18" charset="0"/>
                              </a:rPr>
                            </m:ctrlPr>
                          </m:accPr>
                          <m:e>
                            <m:r>
                              <a:rPr lang="en-US" sz="4000" b="0" i="1" smtClean="0">
                                <a:solidFill>
                                  <a:srgbClr val="DAA600"/>
                                </a:solidFill>
                                <a:latin typeface="Cambria Math" panose="02040503050406030204" pitchFamily="18" charset="0"/>
                              </a:rPr>
                              <m:t>𝑡</m:t>
                            </m:r>
                          </m:e>
                        </m:acc>
                        <m:r>
                          <a:rPr lang="en-US" sz="4000" b="0" i="1" smtClean="0">
                            <a:solidFill>
                              <a:srgbClr val="DAA600"/>
                            </a:solidFill>
                            <a:latin typeface="Cambria Math" panose="02040503050406030204" pitchFamily="18" charset="0"/>
                          </a:rPr>
                          <m:t>=2</m:t>
                        </m:r>
                      </m:oMath>
                    </m:oMathPara>
                  </a14:m>
                  <a:endParaRPr lang="en-US" sz="4000" b="0" dirty="0">
                    <a:solidFill>
                      <a:srgbClr val="DAA600"/>
                    </a:solidFill>
                  </a:endParaRPr>
                </a:p>
                <a:p>
                  <a:pPr algn="ctr"/>
                  <a14:m>
                    <m:oMathPara xmlns:m="http://schemas.openxmlformats.org/officeDocument/2006/math">
                      <m:oMathParaPr>
                        <m:jc m:val="right"/>
                      </m:oMathParaPr>
                      <m:oMath xmlns:m="http://schemas.openxmlformats.org/officeDocument/2006/math">
                        <m:acc>
                          <m:accPr>
                            <m:chr m:val="̆"/>
                            <m:ctrlPr>
                              <a:rPr lang="en-US" sz="4000" b="0" i="1" smtClean="0">
                                <a:solidFill>
                                  <a:srgbClr val="DAA600"/>
                                </a:solidFill>
                                <a:latin typeface="Cambria Math" panose="02040503050406030204" pitchFamily="18" charset="0"/>
                              </a:rPr>
                            </m:ctrlPr>
                          </m:accPr>
                          <m:e>
                            <m:r>
                              <a:rPr lang="en-US" sz="4000" b="0" i="1" smtClean="0">
                                <a:solidFill>
                                  <a:srgbClr val="DAA600"/>
                                </a:solidFill>
                                <a:latin typeface="Cambria Math" panose="02040503050406030204" pitchFamily="18" charset="0"/>
                              </a:rPr>
                              <m:t>𝑥</m:t>
                            </m:r>
                          </m:e>
                        </m:acc>
                        <m:r>
                          <a:rPr lang="en-US" sz="4000" b="0" i="1" smtClean="0">
                            <a:solidFill>
                              <a:srgbClr val="DAA600"/>
                            </a:solidFill>
                            <a:latin typeface="Cambria Math" panose="02040503050406030204" pitchFamily="18" charset="0"/>
                          </a:rPr>
                          <m:t>=9</m:t>
                        </m:r>
                      </m:oMath>
                    </m:oMathPara>
                  </a14:m>
                  <a:endParaRPr lang="en-US" sz="4000" dirty="0">
                    <a:solidFill>
                      <a:srgbClr val="DAA600"/>
                    </a:solidFill>
                  </a:endParaRPr>
                </a:p>
              </p:txBody>
            </p:sp>
          </mc:Choice>
          <mc:Fallback xmlns="">
            <p:sp>
              <p:nvSpPr>
                <p:cNvPr id="73" name="TextBox 72">
                  <a:extLst>
                    <a:ext uri="{FF2B5EF4-FFF2-40B4-BE49-F238E27FC236}">
                      <a16:creationId xmlns:a16="http://schemas.microsoft.com/office/drawing/2014/main" id="{EB93FD55-4886-4019-AB74-4DE07031DDB6}"/>
                    </a:ext>
                  </a:extLst>
                </p:cNvPr>
                <p:cNvSpPr txBox="1">
                  <a:spLocks noRot="1" noChangeAspect="1" noMove="1" noResize="1" noEditPoints="1" noAdjustHandles="1" noChangeArrowheads="1" noChangeShapeType="1" noTextEdit="1"/>
                </p:cNvSpPr>
                <p:nvPr/>
              </p:nvSpPr>
              <p:spPr>
                <a:xfrm>
                  <a:off x="10700657" y="4083231"/>
                  <a:ext cx="1434193" cy="1323439"/>
                </a:xfrm>
                <a:prstGeom prst="rect">
                  <a:avLst/>
                </a:prstGeom>
                <a:blipFill>
                  <a:blip r:embed="rId23"/>
                  <a:stretch>
                    <a:fillRect/>
                  </a:stretch>
                </a:blipFill>
              </p:spPr>
              <p:txBody>
                <a:bodyPr/>
                <a:lstStyle/>
                <a:p>
                  <a:r>
                    <a:rPr lang="en-CA">
                      <a:noFill/>
                    </a:rPr>
                    <a:t> </a:t>
                  </a:r>
                </a:p>
              </p:txBody>
            </p:sp>
          </mc:Fallback>
        </mc:AlternateContent>
        <p:pic>
          <p:nvPicPr>
            <p:cNvPr id="75" name="Picture 2">
              <a:extLst>
                <a:ext uri="{FF2B5EF4-FFF2-40B4-BE49-F238E27FC236}">
                  <a16:creationId xmlns:a16="http://schemas.microsoft.com/office/drawing/2014/main" id="{220B9380-D7A9-4998-89A5-CCE0644C626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010" t="39449" r="29645" b="9981"/>
            <a:stretch/>
          </p:blipFill>
          <p:spPr bwMode="auto">
            <a:xfrm flipH="1">
              <a:off x="9582150" y="4335365"/>
              <a:ext cx="1120979" cy="579536"/>
            </a:xfrm>
            <a:prstGeom prst="rect">
              <a:avLst/>
            </a:prstGeom>
            <a:solidFill>
              <a:srgbClr val="FFF2BE"/>
            </a:solidFill>
          </p:spPr>
        </p:pic>
      </p:grpSp>
      <p:sp>
        <p:nvSpPr>
          <p:cNvPr id="47" name="TextBox 46">
            <a:extLst>
              <a:ext uri="{FF2B5EF4-FFF2-40B4-BE49-F238E27FC236}">
                <a16:creationId xmlns:a16="http://schemas.microsoft.com/office/drawing/2014/main" id="{DF06FD24-785B-456E-8237-9A4FD1CF40B5}"/>
              </a:ext>
            </a:extLst>
          </p:cNvPr>
          <p:cNvSpPr txBox="1"/>
          <p:nvPr/>
        </p:nvSpPr>
        <p:spPr>
          <a:xfrm>
            <a:off x="130629" y="1586514"/>
            <a:ext cx="7520473" cy="1569660"/>
          </a:xfrm>
          <a:prstGeom prst="rect">
            <a:avLst/>
          </a:prstGeom>
          <a:solidFill>
            <a:schemeClr val="bg1"/>
          </a:solidFill>
        </p:spPr>
        <p:txBody>
          <a:bodyPr wrap="square" rtlCol="0">
            <a:spAutoFit/>
          </a:bodyPr>
          <a:lstStyle/>
          <a:p>
            <a:pPr algn="ctr"/>
            <a:r>
              <a:rPr lang="en-US" sz="4800" b="0" i="0" dirty="0">
                <a:solidFill>
                  <a:schemeClr val="tx1"/>
                </a:solidFill>
              </a:rPr>
              <a:t>Equation to convert between</a:t>
            </a:r>
            <a:br>
              <a:rPr lang="en-US" sz="4800" b="0" dirty="0">
                <a:solidFill>
                  <a:schemeClr val="tx1"/>
                </a:solidFill>
              </a:rPr>
            </a:br>
            <a:r>
              <a:rPr lang="en-US" sz="4800" b="0" i="0" dirty="0">
                <a:solidFill>
                  <a:srgbClr val="00B050"/>
                </a:solidFill>
              </a:rPr>
              <a:t>time and space </a:t>
            </a:r>
            <a:r>
              <a:rPr lang="en-US" sz="4800" b="0" i="0" dirty="0">
                <a:solidFill>
                  <a:schemeClr val="tx1"/>
                </a:solidFill>
              </a:rPr>
              <a:t>coordinates?</a:t>
            </a:r>
            <a:endParaRPr lang="en-US" sz="4800" dirty="0">
              <a:solidFill>
                <a:schemeClr val="tx1"/>
              </a:solidFill>
            </a:endParaRPr>
          </a:p>
        </p:txBody>
      </p:sp>
      <p:sp>
        <p:nvSpPr>
          <p:cNvPr id="48" name="Title 1">
            <a:extLst>
              <a:ext uri="{FF2B5EF4-FFF2-40B4-BE49-F238E27FC236}">
                <a16:creationId xmlns:a16="http://schemas.microsoft.com/office/drawing/2014/main" id="{E8F1E407-F0F4-47C9-9ACB-0B9FEECEF761}"/>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b="1" dirty="0">
                <a:solidFill>
                  <a:srgbClr val="0070C0"/>
                </a:solidFill>
              </a:rPr>
              <a:t>Changing coordinates (Galilean Relativity)</a:t>
            </a:r>
          </a:p>
        </p:txBody>
      </p:sp>
      <mc:AlternateContent xmlns:mc="http://schemas.openxmlformats.org/markup-compatibility/2006" xmlns:p14="http://schemas.microsoft.com/office/powerpoint/2010/main" xmlns:iact="http://schemas.microsoft.com/office/powerpoint/2014/inkAction">
        <mc:Choice Requires="p14 iact">
          <p:contentPart p14:bwMode="auto" r:id="rId24">
            <p14:nvContentPartPr>
              <p14:cNvPr id="8" name="Ink 7">
                <a:extLst>
                  <a:ext uri="{FF2B5EF4-FFF2-40B4-BE49-F238E27FC236}">
                    <a16:creationId xmlns:a16="http://schemas.microsoft.com/office/drawing/2014/main" id="{0D416E15-9530-47C4-87C4-B0116BDE294A}"/>
                  </a:ext>
                </a:extLst>
              </p14:cNvPr>
              <p14:cNvContentPartPr/>
              <p14:nvPr>
                <p:extLst>
                  <p:ext uri="{42D2F446-02D8-4167-A562-619A0277C38B}">
                    <p15:isNarration xmlns:p15="http://schemas.microsoft.com/office/powerpoint/2012/main" val="1"/>
                  </p:ext>
                </p:extLst>
              </p14:nvPr>
            </p14:nvContentPartPr>
            <p14:xfrm>
              <a:off x="416520" y="3920400"/>
              <a:ext cx="8769240" cy="2409120"/>
            </p14:xfrm>
          </p:contentPart>
        </mc:Choice>
        <mc:Fallback xmlns="">
          <p:pic>
            <p:nvPicPr>
              <p:cNvPr id="8" name="Ink 7">
                <a:extLst>
                  <a:ext uri="{FF2B5EF4-FFF2-40B4-BE49-F238E27FC236}">
                    <a16:creationId xmlns:a16="http://schemas.microsoft.com/office/drawing/2014/main" id="{0D416E15-9530-47C4-87C4-B0116BDE294A}"/>
                  </a:ext>
                </a:extLst>
              </p:cNvPr>
              <p:cNvPicPr>
                <a:picLocks noGrp="1" noRot="1" noChangeAspect="1" noMove="1" noResize="1" noEditPoints="1" noAdjustHandles="1" noChangeArrowheads="1" noChangeShapeType="1"/>
              </p:cNvPicPr>
              <p:nvPr/>
            </p:nvPicPr>
            <p:blipFill>
              <a:blip r:embed="rId25"/>
              <a:stretch>
                <a:fillRect/>
              </a:stretch>
            </p:blipFill>
            <p:spPr>
              <a:xfrm>
                <a:off x="407160" y="3911040"/>
                <a:ext cx="8787960" cy="2427840"/>
              </a:xfrm>
              <a:prstGeom prst="rect">
                <a:avLst/>
              </a:prstGeom>
            </p:spPr>
          </p:pic>
        </mc:Fallback>
      </mc:AlternateContent>
    </p:spTree>
    <p:custDataLst>
      <p:tags r:id="rId1"/>
    </p:custDataLst>
    <p:extLst>
      <p:ext uri="{BB962C8B-B14F-4D97-AF65-F5344CB8AC3E}">
        <p14:creationId xmlns:p14="http://schemas.microsoft.com/office/powerpoint/2010/main" val="2518552554"/>
      </p:ext>
    </p:extLst>
  </p:cSld>
  <p:clrMapOvr>
    <a:masterClrMapping/>
  </p:clrMapOvr>
  <mc:AlternateContent xmlns:mc="http://schemas.openxmlformats.org/markup-compatibility/2006" xmlns:p14="http://schemas.microsoft.com/office/powerpoint/2010/main">
    <mc:Choice Requires="p14">
      <p:transition spd="slow" p14:dur="2000" advTm="49478"/>
    </mc:Choice>
    <mc:Fallback xmlns="">
      <p:transition spd="slow" advTm="49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2.70833E-6 -2.59259E-6 L 0.08229 -0.28148 " pathEditMode="relative" rAng="0" ptsTypes="AA">
                                      <p:cBhvr>
                                        <p:cTn id="11" dur="2000" fill="hold"/>
                                        <p:tgtEl>
                                          <p:spTgt spid="67"/>
                                        </p:tgtEl>
                                        <p:attrNameLst>
                                          <p:attrName>ppt_x</p:attrName>
                                          <p:attrName>ppt_y</p:attrName>
                                        </p:attrNameLst>
                                      </p:cBhvr>
                                      <p:rCtr x="4115" y="-14074"/>
                                    </p:animMotion>
                                  </p:childTnLst>
                                </p:cTn>
                              </p:par>
                              <p:par>
                                <p:cTn id="12" presetID="42" presetClass="path" presetSubtype="0" fill="hold" nodeType="withEffect">
                                  <p:stCondLst>
                                    <p:cond delay="0"/>
                                  </p:stCondLst>
                                  <p:childTnLst>
                                    <p:animMotion origin="layout" path="M 1.45833E-6 -4.07407E-6 L -0.00169 -0.2625 " pathEditMode="relative" rAng="0" ptsTypes="AA">
                                      <p:cBhvr>
                                        <p:cTn id="13" dur="2000" fill="hold"/>
                                        <p:tgtEl>
                                          <p:spTgt spid="71"/>
                                        </p:tgtEl>
                                        <p:attrNameLst>
                                          <p:attrName>ppt_x</p:attrName>
                                          <p:attrName>ppt_y</p:attrName>
                                        </p:attrNameLst>
                                      </p:cBhvr>
                                      <p:rCtr x="-91" y="-13125"/>
                                    </p:animMotion>
                                  </p:childTnLst>
                                </p:cTn>
                              </p:par>
                              <p:par>
                                <p:cTn id="14" presetID="42" presetClass="path" presetSubtype="0" fill="hold" nodeType="withEffect">
                                  <p:stCondLst>
                                    <p:cond delay="0"/>
                                  </p:stCondLst>
                                  <p:childTnLst>
                                    <p:animMotion origin="layout" path="M 1.45833E-6 -3.33333E-6 L -0.62188 -0.26319 " pathEditMode="relative" rAng="0" ptsTypes="AA">
                                      <p:cBhvr>
                                        <p:cTn id="15" dur="2000" fill="hold"/>
                                        <p:tgtEl>
                                          <p:spTgt spid="58"/>
                                        </p:tgtEl>
                                        <p:attrNameLst>
                                          <p:attrName>ppt_x</p:attrName>
                                          <p:attrName>ppt_y</p:attrName>
                                        </p:attrNameLst>
                                      </p:cBhvr>
                                      <p:rCtr x="-31094" y="-13171"/>
                                    </p:animMotion>
                                  </p:childTnLst>
                                </p:cTn>
                              </p:par>
                              <p:par>
                                <p:cTn id="16" presetID="22" presetClass="entr" presetSubtype="4"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wipe(down)">
                                      <p:cBhvr>
                                        <p:cTn id="18" dur="5000"/>
                                        <p:tgtEl>
                                          <p:spTgt spid="83"/>
                                        </p:tgtEl>
                                      </p:cBhvr>
                                    </p:animEffect>
                                  </p:childTnLst>
                                </p:cTn>
                              </p:par>
                              <p:par>
                                <p:cTn id="19" presetID="22" presetClass="entr" presetSubtype="4"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down)">
                                      <p:cBhvr>
                                        <p:cTn id="21" dur="5500"/>
                                        <p:tgtEl>
                                          <p:spTgt spid="81"/>
                                        </p:tgtEl>
                                      </p:cBhvr>
                                    </p:animEffect>
                                  </p:childTnLst>
                                </p:cTn>
                              </p:par>
                              <p:par>
                                <p:cTn id="22" presetID="22" presetClass="entr" presetSubtype="2"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right)">
                                      <p:cBhvr>
                                        <p:cTn id="24" dur="20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779D061-B4D1-40A3-953E-56BA2B830516}"/>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9543D3-C0B3-4DC2-AC4E-FD52D511569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4"/>
                  <a:stretch>
                    <a:fillRect l="-4690" t="-12500" b="-34375"/>
                  </a:stretch>
                </a:blipFill>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02B82F5D-01ED-4880-92EB-D67A1676A842}"/>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004C1D-B0C6-41D6-B886-F6053F664F84}"/>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14004C1D-B0C6-41D6-B886-F6053F664F84}"/>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39" name="Rectangle 38">
                <a:extLst>
                  <a:ext uri="{FF2B5EF4-FFF2-40B4-BE49-F238E27FC236}">
                    <a16:creationId xmlns:a16="http://schemas.microsoft.com/office/drawing/2014/main" id="{AD40B0E4-ABC7-4514-86BB-2B0B06C69AA0}"/>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5" name="Group 44">
            <a:extLst>
              <a:ext uri="{FF2B5EF4-FFF2-40B4-BE49-F238E27FC236}">
                <a16:creationId xmlns:a16="http://schemas.microsoft.com/office/drawing/2014/main" id="{2D4FE6E0-0128-433F-AE2B-4CBF91AC4385}"/>
              </a:ext>
            </a:extLst>
          </p:cNvPr>
          <p:cNvGrpSpPr/>
          <p:nvPr/>
        </p:nvGrpSpPr>
        <p:grpSpPr>
          <a:xfrm>
            <a:off x="6877049" y="0"/>
            <a:ext cx="4467523" cy="2340928"/>
            <a:chOff x="6276677" y="3117562"/>
            <a:chExt cx="4467523" cy="2340928"/>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D4AA606-6FC9-4C39-A472-ADEC755AE3D5}"/>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47" name="TextBox 46">
                  <a:extLst>
                    <a:ext uri="{FF2B5EF4-FFF2-40B4-BE49-F238E27FC236}">
                      <a16:creationId xmlns:a16="http://schemas.microsoft.com/office/drawing/2014/main" id="{DD4AA606-6FC9-4C39-A472-ADEC755AE3D5}"/>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6"/>
                  <a:stretch>
                    <a:fillRect l="-4960" t="-12500" r="-4365" b="-34375"/>
                  </a:stretch>
                </a:blipFill>
              </p:spPr>
              <p:txBody>
                <a:bodyPr/>
                <a:lstStyle/>
                <a:p>
                  <a:r>
                    <a:rPr lang="en-CA">
                      <a:noFill/>
                    </a:rPr>
                    <a:t> </a:t>
                  </a:r>
                </a:p>
              </p:txBody>
            </p:sp>
          </mc:Fallback>
        </mc:AlternateContent>
        <p:grpSp>
          <p:nvGrpSpPr>
            <p:cNvPr id="48" name="Group 47">
              <a:extLst>
                <a:ext uri="{FF2B5EF4-FFF2-40B4-BE49-F238E27FC236}">
                  <a16:creationId xmlns:a16="http://schemas.microsoft.com/office/drawing/2014/main" id="{69F26A50-9217-42BB-9D26-FBCF04C7E56F}"/>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D1B61E6-40F7-4C59-B8EF-89F6537FEF1E}"/>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b="0" i="1">
                                          <a:solidFill>
                                            <a:srgbClr val="C00000"/>
                                          </a:solidFill>
                                          <a:latin typeface="Cambria Math" panose="02040503050406030204" pitchFamily="18" charset="0"/>
                                          <a:ea typeface="Cambria Math" panose="02040503050406030204" pitchFamily="18" charset="0"/>
                                        </a:rPr>
                                        <m:t>𝑒</m:t>
                                      </m:r>
                                    </m:e>
                                    <m:sub>
                                      <m:r>
                                        <a:rPr lang="en-US" sz="4800" b="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5D1B61E6-40F7-4C59-B8EF-89F6537FEF1E}"/>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50" name="Rectangle 49">
                <a:extLst>
                  <a:ext uri="{FF2B5EF4-FFF2-40B4-BE49-F238E27FC236}">
                    <a16:creationId xmlns:a16="http://schemas.microsoft.com/office/drawing/2014/main" id="{B661FC40-F8C1-455E-B6C1-38DD3CC16531}"/>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51" name="Group 50">
            <a:extLst>
              <a:ext uri="{FF2B5EF4-FFF2-40B4-BE49-F238E27FC236}">
                <a16:creationId xmlns:a16="http://schemas.microsoft.com/office/drawing/2014/main" id="{29748CF0-A05A-4B10-94EC-DC6C1E77778C}"/>
              </a:ext>
            </a:extLst>
          </p:cNvPr>
          <p:cNvGrpSpPr/>
          <p:nvPr/>
        </p:nvGrpSpPr>
        <p:grpSpPr>
          <a:xfrm>
            <a:off x="659493" y="2472872"/>
            <a:ext cx="4457700" cy="2114234"/>
            <a:chOff x="6286500" y="3151126"/>
            <a:chExt cx="4457700" cy="2114234"/>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CF096BC-F8F5-48ED-91DE-940D449267F5}"/>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00B050"/>
                      </a:solidFill>
                    </a:rPr>
                    <a:t>Components</a:t>
                  </a:r>
                  <a:r>
                    <a:rPr lang="en-US" sz="3200" dirty="0">
                      <a:solidFill>
                        <a:srgbClr val="00B050"/>
                      </a:solidFill>
                    </a:rPr>
                    <a:t>: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52" name="TextBox 51">
                  <a:extLst>
                    <a:ext uri="{FF2B5EF4-FFF2-40B4-BE49-F238E27FC236}">
                      <a16:creationId xmlns:a16="http://schemas.microsoft.com/office/drawing/2014/main" id="{CCF096BC-F8F5-48ED-91DE-940D449267F5}"/>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8"/>
                  <a:stretch>
                    <a:fillRect l="-2759" t="-12500" b="-34375"/>
                  </a:stretch>
                </a:blipFill>
              </p:spPr>
              <p:txBody>
                <a:bodyPr/>
                <a:lstStyle/>
                <a:p>
                  <a:r>
                    <a:rPr lang="en-CA">
                      <a:noFill/>
                    </a:rPr>
                    <a:t> </a:t>
                  </a:r>
                </a:p>
              </p:txBody>
            </p:sp>
          </mc:Fallback>
        </mc:AlternateContent>
        <p:grpSp>
          <p:nvGrpSpPr>
            <p:cNvPr id="54" name="Group 53">
              <a:extLst>
                <a:ext uri="{FF2B5EF4-FFF2-40B4-BE49-F238E27FC236}">
                  <a16:creationId xmlns:a16="http://schemas.microsoft.com/office/drawing/2014/main" id="{06FD4C66-355A-4614-B1D7-42FD1EBACF85}"/>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8E36944-41C2-4D0D-A305-2FC0515241AE}"/>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ea typeface="Cambria Math" panose="02040503050406030204" pitchFamily="18" charset="0"/>
                            </a:rPr>
                            <m:t>=</m:t>
                          </m:r>
                          <m:r>
                            <a:rPr lang="en-US" sz="4800" i="1">
                              <a:solidFill>
                                <a:srgbClr val="0070C0"/>
                              </a:solidFill>
                              <a:latin typeface="Cambria Math" panose="02040503050406030204" pitchFamily="18" charset="0"/>
                            </a:rPr>
                            <m:t>𝑡</m:t>
                          </m:r>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D8E36944-41C2-4D0D-A305-2FC0515241AE}"/>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p:sp>
            <p:nvSpPr>
              <p:cNvPr id="57" name="Rectangle 56">
                <a:extLst>
                  <a:ext uri="{FF2B5EF4-FFF2-40B4-BE49-F238E27FC236}">
                    <a16:creationId xmlns:a16="http://schemas.microsoft.com/office/drawing/2014/main" id="{122F9153-B0B3-43D4-A3A0-B8E75B5E9A95}"/>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59" name="Group 58">
            <a:extLst>
              <a:ext uri="{FF2B5EF4-FFF2-40B4-BE49-F238E27FC236}">
                <a16:creationId xmlns:a16="http://schemas.microsoft.com/office/drawing/2014/main" id="{A7B69193-A284-49F8-8AEC-DE73901AA2FF}"/>
              </a:ext>
            </a:extLst>
          </p:cNvPr>
          <p:cNvGrpSpPr/>
          <p:nvPr/>
        </p:nvGrpSpPr>
        <p:grpSpPr>
          <a:xfrm>
            <a:off x="6874329" y="2476816"/>
            <a:ext cx="4457700" cy="2114234"/>
            <a:chOff x="6286500" y="3151126"/>
            <a:chExt cx="4457700" cy="2114234"/>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8772D0E-3CBA-498C-95AB-944DBDE4298D}"/>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7030A0"/>
                      </a:solidFill>
                    </a:rPr>
                    <a:t>Components</a:t>
                  </a:r>
                  <a:r>
                    <a:rPr lang="en-US" sz="3200" dirty="0">
                      <a:solidFill>
                        <a:srgbClr val="7030A0"/>
                      </a:solidFill>
                    </a:rPr>
                    <a:t>: Car </a:t>
                  </a:r>
                  <a14:m>
                    <m:oMath xmlns:m="http://schemas.openxmlformats.org/officeDocument/2006/math">
                      <m:r>
                        <a:rPr lang="en-US" sz="3200" i="1" dirty="0" smtClean="0">
                          <a:solidFill>
                            <a:srgbClr val="7030A0"/>
                          </a:solidFill>
                          <a:latin typeface="Cambria Math" panose="02040503050406030204" pitchFamily="18" charset="0"/>
                        </a:rPr>
                        <m:t>→</m:t>
                      </m:r>
                    </m:oMath>
                  </a14:m>
                  <a:r>
                    <a:rPr lang="en-CA" sz="3200" dirty="0">
                      <a:solidFill>
                        <a:srgbClr val="7030A0"/>
                      </a:solidFill>
                    </a:rPr>
                    <a:t> </a:t>
                  </a:r>
                  <a:r>
                    <a:rPr lang="en-US" sz="3200" dirty="0">
                      <a:solidFill>
                        <a:srgbClr val="7030A0"/>
                      </a:solidFill>
                    </a:rPr>
                    <a:t>Man</a:t>
                  </a:r>
                  <a:endParaRPr lang="en-CA" sz="3200" dirty="0">
                    <a:solidFill>
                      <a:srgbClr val="7030A0"/>
                    </a:solidFill>
                  </a:endParaRPr>
                </a:p>
              </p:txBody>
            </p:sp>
          </mc:Choice>
          <mc:Fallback xmlns="">
            <p:sp>
              <p:nvSpPr>
                <p:cNvPr id="61" name="TextBox 60">
                  <a:extLst>
                    <a:ext uri="{FF2B5EF4-FFF2-40B4-BE49-F238E27FC236}">
                      <a16:creationId xmlns:a16="http://schemas.microsoft.com/office/drawing/2014/main" id="{58772D0E-3CBA-498C-95AB-944DBDE4298D}"/>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10"/>
                  <a:stretch>
                    <a:fillRect l="-2901" t="-12500" b="-34375"/>
                  </a:stretch>
                </a:blipFill>
              </p:spPr>
              <p:txBody>
                <a:bodyPr/>
                <a:lstStyle/>
                <a:p>
                  <a:r>
                    <a:rPr lang="en-CA">
                      <a:noFill/>
                    </a:rPr>
                    <a:t> </a:t>
                  </a:r>
                </a:p>
              </p:txBody>
            </p:sp>
          </mc:Fallback>
        </mc:AlternateContent>
        <p:grpSp>
          <p:nvGrpSpPr>
            <p:cNvPr id="62" name="Group 61">
              <a:extLst>
                <a:ext uri="{FF2B5EF4-FFF2-40B4-BE49-F238E27FC236}">
                  <a16:creationId xmlns:a16="http://schemas.microsoft.com/office/drawing/2014/main" id="{9C89F566-AE84-480D-AC28-1EEEE8E89571}"/>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E5CC08-D509-4DF5-8C78-98D7205D029C}"/>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𝑡</m:t>
                          </m:r>
                          <m:r>
                            <a:rPr lang="en-US" sz="4800" i="1">
                              <a:latin typeface="Cambria Math" panose="02040503050406030204" pitchFamily="18" charset="0"/>
                              <a:ea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F9E5CC08-D509-4DF5-8C78-98D7205D029C}"/>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p:sp>
            <p:nvSpPr>
              <p:cNvPr id="64" name="Rectangle 63">
                <a:extLst>
                  <a:ext uri="{FF2B5EF4-FFF2-40B4-BE49-F238E27FC236}">
                    <a16:creationId xmlns:a16="http://schemas.microsoft.com/office/drawing/2014/main" id="{45680864-462F-48A1-B626-8FC3FC9F4B3B}"/>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0854C33-3109-4C13-A19E-FEED4B446F52}"/>
                  </a:ext>
                </a:extLst>
              </p:cNvPr>
              <p:cNvSpPr txBox="1"/>
              <p:nvPr/>
            </p:nvSpPr>
            <p:spPr>
              <a:xfrm>
                <a:off x="572074" y="5178326"/>
                <a:ext cx="10876976" cy="1200329"/>
              </a:xfrm>
              <a:prstGeom prst="rect">
                <a:avLst/>
              </a:prstGeom>
              <a:noFill/>
            </p:spPr>
            <p:txBody>
              <a:bodyPr wrap="square" rtlCol="0">
                <a:spAutoFit/>
              </a:bodyPr>
              <a:lstStyle/>
              <a:p>
                <a:pPr algn="ctr"/>
                <a14:m>
                  <m:oMath xmlns:m="http://schemas.openxmlformats.org/officeDocument/2006/math">
                    <m:r>
                      <a:rPr lang="en-US" sz="7200" b="1" i="1" smtClean="0">
                        <a:latin typeface="Cambria Math" panose="02040503050406030204" pitchFamily="18" charset="0"/>
                      </a:rPr>
                      <m:t>↑</m:t>
                    </m:r>
                  </m:oMath>
                </a14:m>
                <a:r>
                  <a:rPr lang="en-US" sz="7200" b="1" dirty="0"/>
                  <a:t>  Galilean Transform </a:t>
                </a:r>
                <a14:m>
                  <m:oMath xmlns:m="http://schemas.openxmlformats.org/officeDocument/2006/math">
                    <m:r>
                      <a:rPr lang="en-US" sz="7200" b="1" i="1">
                        <a:latin typeface="Cambria Math" panose="02040503050406030204" pitchFamily="18" charset="0"/>
                      </a:rPr>
                      <m:t>↑</m:t>
                    </m:r>
                  </m:oMath>
                </a14:m>
                <a:endParaRPr lang="en-CA" sz="7200" dirty="0"/>
              </a:p>
            </p:txBody>
          </p:sp>
        </mc:Choice>
        <mc:Fallback xmlns="">
          <p:sp>
            <p:nvSpPr>
              <p:cNvPr id="65" name="TextBox 64">
                <a:extLst>
                  <a:ext uri="{FF2B5EF4-FFF2-40B4-BE49-F238E27FC236}">
                    <a16:creationId xmlns:a16="http://schemas.microsoft.com/office/drawing/2014/main" id="{70854C33-3109-4C13-A19E-FEED4B446F52}"/>
                  </a:ext>
                </a:extLst>
              </p:cNvPr>
              <p:cNvSpPr txBox="1">
                <a:spLocks noRot="1" noChangeAspect="1" noMove="1" noResize="1" noEditPoints="1" noAdjustHandles="1" noChangeArrowheads="1" noChangeShapeType="1" noTextEdit="1"/>
              </p:cNvSpPr>
              <p:nvPr/>
            </p:nvSpPr>
            <p:spPr>
              <a:xfrm>
                <a:off x="572074" y="5178326"/>
                <a:ext cx="10876976" cy="1200329"/>
              </a:xfrm>
              <a:prstGeom prst="rect">
                <a:avLst/>
              </a:prstGeom>
              <a:blipFill>
                <a:blip r:embed="rId12"/>
                <a:stretch>
                  <a:fillRect t="-19289" b="-41117"/>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2" name="Ink 1">
                <a:extLst>
                  <a:ext uri="{FF2B5EF4-FFF2-40B4-BE49-F238E27FC236}">
                    <a16:creationId xmlns:a16="http://schemas.microsoft.com/office/drawing/2014/main" id="{64436306-8479-4614-8DA4-3F8F13CA216D}"/>
                  </a:ext>
                </a:extLst>
              </p14:cNvPr>
              <p14:cNvContentPartPr/>
              <p14:nvPr>
                <p:extLst>
                  <p:ext uri="{42D2F446-02D8-4167-A562-619A0277C38B}">
                    <p15:isNarration xmlns:p15="http://schemas.microsoft.com/office/powerpoint/2012/main" val="1"/>
                  </p:ext>
                </p:extLst>
              </p14:nvPr>
            </p14:nvContentPartPr>
            <p14:xfrm>
              <a:off x="1661760" y="628920"/>
              <a:ext cx="2233080" cy="4003200"/>
            </p14:xfrm>
          </p:contentPart>
        </mc:Choice>
        <mc:Fallback xmlns="">
          <p:pic>
            <p:nvPicPr>
              <p:cNvPr id="2" name="Ink 1">
                <a:extLst>
                  <a:ext uri="{FF2B5EF4-FFF2-40B4-BE49-F238E27FC236}">
                    <a16:creationId xmlns:a16="http://schemas.microsoft.com/office/drawing/2014/main" id="{64436306-8479-4614-8DA4-3F8F13CA216D}"/>
                  </a:ext>
                </a:extLst>
              </p:cNvPr>
              <p:cNvPicPr>
                <a:picLocks noGrp="1" noRot="1" noChangeAspect="1" noMove="1" noResize="1" noEditPoints="1" noAdjustHandles="1" noChangeArrowheads="1" noChangeShapeType="1"/>
              </p:cNvPicPr>
              <p:nvPr/>
            </p:nvPicPr>
            <p:blipFill>
              <a:blip r:embed="rId14"/>
              <a:stretch>
                <a:fillRect/>
              </a:stretch>
            </p:blipFill>
            <p:spPr>
              <a:xfrm>
                <a:off x="1652400" y="619560"/>
                <a:ext cx="2251800" cy="4021920"/>
              </a:xfrm>
              <a:prstGeom prst="rect">
                <a:avLst/>
              </a:prstGeom>
            </p:spPr>
          </p:pic>
        </mc:Fallback>
      </mc:AlternateContent>
    </p:spTree>
    <p:custDataLst>
      <p:tags r:id="rId1"/>
    </p:custDataLst>
    <p:extLst>
      <p:ext uri="{BB962C8B-B14F-4D97-AF65-F5344CB8AC3E}">
        <p14:creationId xmlns:p14="http://schemas.microsoft.com/office/powerpoint/2010/main" val="237997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8695">
        <p159:morph option="byObject"/>
      </p:transition>
    </mc:Choice>
    <mc:Fallback xmlns="">
      <p:transition spd="slow" advTm="78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54BF99E-ACE1-4D0B-A9AE-A4BE436C8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953" y="1535811"/>
            <a:ext cx="3399533" cy="33887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EAF0BE-ECB3-4DE1-9044-F1E819655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7051" y="1560560"/>
            <a:ext cx="3364231" cy="3379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59AEBC-D1DF-43CA-A898-FBEB18B1DBBC}"/>
              </a:ext>
            </a:extLst>
          </p:cNvPr>
          <p:cNvSpPr txBox="1"/>
          <p:nvPr/>
        </p:nvSpPr>
        <p:spPr>
          <a:xfrm>
            <a:off x="6321261" y="5082679"/>
            <a:ext cx="5140446" cy="1323439"/>
          </a:xfrm>
          <a:prstGeom prst="rect">
            <a:avLst/>
          </a:prstGeom>
          <a:noFill/>
        </p:spPr>
        <p:txBody>
          <a:bodyPr wrap="none" rtlCol="0">
            <a:spAutoFit/>
          </a:bodyPr>
          <a:lstStyle/>
          <a:p>
            <a:pPr algn="ctr"/>
            <a:r>
              <a:rPr lang="en-US" sz="4800" dirty="0"/>
              <a:t>Vector Components</a:t>
            </a:r>
          </a:p>
          <a:p>
            <a:pPr algn="ctr"/>
            <a:r>
              <a:rPr lang="en-US" sz="3200" dirty="0"/>
              <a:t>(Coordinates/Numbers)</a:t>
            </a:r>
            <a:endParaRPr lang="en-CA" sz="3200" dirty="0"/>
          </a:p>
        </p:txBody>
      </p:sp>
      <p:sp>
        <p:nvSpPr>
          <p:cNvPr id="8" name="TextBox 7">
            <a:extLst>
              <a:ext uri="{FF2B5EF4-FFF2-40B4-BE49-F238E27FC236}">
                <a16:creationId xmlns:a16="http://schemas.microsoft.com/office/drawing/2014/main" id="{82E3142C-04BC-4A93-960D-8D31CA90AC17}"/>
              </a:ext>
            </a:extLst>
          </p:cNvPr>
          <p:cNvSpPr txBox="1"/>
          <p:nvPr/>
        </p:nvSpPr>
        <p:spPr>
          <a:xfrm>
            <a:off x="1683068" y="5075423"/>
            <a:ext cx="3241015" cy="1323439"/>
          </a:xfrm>
          <a:prstGeom prst="rect">
            <a:avLst/>
          </a:prstGeom>
          <a:noFill/>
        </p:spPr>
        <p:txBody>
          <a:bodyPr wrap="none" rtlCol="0">
            <a:spAutoFit/>
          </a:bodyPr>
          <a:lstStyle/>
          <a:p>
            <a:pPr algn="ctr"/>
            <a:r>
              <a:rPr lang="en-US" sz="4800" dirty="0"/>
              <a:t>Vector Basis</a:t>
            </a:r>
            <a:br>
              <a:rPr lang="en-US" sz="4800" dirty="0"/>
            </a:br>
            <a:r>
              <a:rPr lang="en-US" sz="3200" dirty="0"/>
              <a:t>(Measuring Sticks)</a:t>
            </a:r>
            <a:endParaRPr lang="en-CA" sz="4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E21503-478B-4EE2-A0BF-E2AD705B5E7D}"/>
                  </a:ext>
                </a:extLst>
              </p:cNvPr>
              <p:cNvSpPr txBox="1"/>
              <p:nvPr/>
            </p:nvSpPr>
            <p:spPr>
              <a:xfrm>
                <a:off x="7274379" y="2133600"/>
                <a:ext cx="2233047" cy="101566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=4</m:t>
                      </m:r>
                    </m:oMath>
                  </m:oMathPara>
                </a14:m>
                <a:endParaRPr lang="en-CA" sz="6000" dirty="0"/>
              </a:p>
            </p:txBody>
          </p:sp>
        </mc:Choice>
        <mc:Fallback xmlns="">
          <p:sp>
            <p:nvSpPr>
              <p:cNvPr id="7" name="TextBox 6">
                <a:extLst>
                  <a:ext uri="{FF2B5EF4-FFF2-40B4-BE49-F238E27FC236}">
                    <a16:creationId xmlns:a16="http://schemas.microsoft.com/office/drawing/2014/main" id="{FEE21503-478B-4EE2-A0BF-E2AD705B5E7D}"/>
                  </a:ext>
                </a:extLst>
              </p:cNvPr>
              <p:cNvSpPr txBox="1">
                <a:spLocks noRot="1" noChangeAspect="1" noMove="1" noResize="1" noEditPoints="1" noAdjustHandles="1" noChangeArrowheads="1" noChangeShapeType="1" noTextEdit="1"/>
              </p:cNvSpPr>
              <p:nvPr/>
            </p:nvSpPr>
            <p:spPr>
              <a:xfrm>
                <a:off x="7274379" y="2133600"/>
                <a:ext cx="2233047" cy="1015663"/>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B942D4-DF3F-4667-B1B6-7A6ACD9B6828}"/>
                  </a:ext>
                </a:extLst>
              </p:cNvPr>
              <p:cNvSpPr txBox="1"/>
              <p:nvPr/>
            </p:nvSpPr>
            <p:spPr>
              <a:xfrm>
                <a:off x="7991329" y="3345543"/>
                <a:ext cx="2067072"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6">
                              <a:lumMod val="50000"/>
                            </a:schemeClr>
                          </a:solidFill>
                          <a:latin typeface="Cambria Math" panose="02040503050406030204" pitchFamily="18" charset="0"/>
                        </a:rPr>
                        <m:t>𝑦</m:t>
                      </m:r>
                      <m:r>
                        <a:rPr lang="en-US" sz="6000" b="0" i="1" smtClean="0">
                          <a:latin typeface="Cambria Math" panose="02040503050406030204" pitchFamily="18" charset="0"/>
                        </a:rPr>
                        <m:t>=3</m:t>
                      </m:r>
                    </m:oMath>
                  </m:oMathPara>
                </a14:m>
                <a:endParaRPr lang="en-CA" sz="6000" dirty="0"/>
              </a:p>
            </p:txBody>
          </p:sp>
        </mc:Choice>
        <mc:Fallback xmlns="">
          <p:sp>
            <p:nvSpPr>
              <p:cNvPr id="16" name="TextBox 15">
                <a:extLst>
                  <a:ext uri="{FF2B5EF4-FFF2-40B4-BE49-F238E27FC236}">
                    <a16:creationId xmlns:a16="http://schemas.microsoft.com/office/drawing/2014/main" id="{78B942D4-DF3F-4667-B1B6-7A6ACD9B6828}"/>
                  </a:ext>
                </a:extLst>
              </p:cNvPr>
              <p:cNvSpPr txBox="1">
                <a:spLocks noRot="1" noChangeAspect="1" noMove="1" noResize="1" noEditPoints="1" noAdjustHandles="1" noChangeArrowheads="1" noChangeShapeType="1" noTextEdit="1"/>
              </p:cNvSpPr>
              <p:nvPr/>
            </p:nvSpPr>
            <p:spPr>
              <a:xfrm>
                <a:off x="7991329" y="3345543"/>
                <a:ext cx="2067072" cy="1015663"/>
              </a:xfrm>
              <a:prstGeom prst="rect">
                <a:avLst/>
              </a:prstGeom>
              <a:blipFill>
                <a:blip r:embed="rId7"/>
                <a:stretch>
                  <a:fillRect/>
                </a:stretch>
              </a:blipFill>
              <a:effectLst>
                <a:softEdge rad="127000"/>
              </a:effectLst>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ACFEE16-7787-471C-BFAA-AC010E67A7B3}"/>
              </a:ext>
            </a:extLst>
          </p:cNvPr>
          <p:cNvGrpSpPr/>
          <p:nvPr/>
        </p:nvGrpSpPr>
        <p:grpSpPr>
          <a:xfrm>
            <a:off x="1779809" y="1719942"/>
            <a:ext cx="3013053" cy="2968169"/>
            <a:chOff x="1779809" y="1719942"/>
            <a:chExt cx="3013053" cy="2968169"/>
          </a:xfrm>
        </p:grpSpPr>
        <p:sp>
          <p:nvSpPr>
            <p:cNvPr id="6" name="Oval 5">
              <a:extLst>
                <a:ext uri="{FF2B5EF4-FFF2-40B4-BE49-F238E27FC236}">
                  <a16:creationId xmlns:a16="http://schemas.microsoft.com/office/drawing/2014/main" id="{99B7F597-7339-4BCA-9A71-61BB04BA8129}"/>
                </a:ext>
              </a:extLst>
            </p:cNvPr>
            <p:cNvSpPr/>
            <p:nvPr/>
          </p:nvSpPr>
          <p:spPr>
            <a:xfrm>
              <a:off x="1779809" y="2293253"/>
              <a:ext cx="2394858" cy="2394858"/>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A4E58E-0DEA-4D06-B703-62E13F6B914F}"/>
                    </a:ext>
                  </a:extLst>
                </p:cNvPr>
                <p:cNvSpPr txBox="1"/>
                <p:nvPr/>
              </p:nvSpPr>
              <p:spPr>
                <a:xfrm>
                  <a:off x="2425698" y="1719942"/>
                  <a:ext cx="1119857" cy="108850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𝑦</m:t>
                                </m:r>
                              </m:sub>
                            </m:sSub>
                          </m:e>
                        </m:acc>
                      </m:oMath>
                    </m:oMathPara>
                  </a14:m>
                  <a:endParaRPr lang="en-CA" sz="6000" dirty="0"/>
                </a:p>
              </p:txBody>
            </p:sp>
          </mc:Choice>
          <mc:Fallback xmlns="">
            <p:sp>
              <p:nvSpPr>
                <p:cNvPr id="17" name="TextBox 16">
                  <a:extLst>
                    <a:ext uri="{FF2B5EF4-FFF2-40B4-BE49-F238E27FC236}">
                      <a16:creationId xmlns:a16="http://schemas.microsoft.com/office/drawing/2014/main" id="{47A4E58E-0DEA-4D06-B703-62E13F6B914F}"/>
                    </a:ext>
                  </a:extLst>
                </p:cNvPr>
                <p:cNvSpPr txBox="1">
                  <a:spLocks noRot="1" noChangeAspect="1" noMove="1" noResize="1" noEditPoints="1" noAdjustHandles="1" noChangeArrowheads="1" noChangeShapeType="1" noTextEdit="1"/>
                </p:cNvSpPr>
                <p:nvPr/>
              </p:nvSpPr>
              <p:spPr>
                <a:xfrm>
                  <a:off x="2425698" y="1719942"/>
                  <a:ext cx="1119857" cy="1088503"/>
                </a:xfrm>
                <a:prstGeom prst="rect">
                  <a:avLst/>
                </a:prstGeom>
                <a:blipFill>
                  <a:blip r:embed="rId8"/>
                  <a:stretch>
                    <a:fillRect/>
                  </a:stretch>
                </a:blipFill>
                <a:effectLst>
                  <a:softEdge rad="2159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80E7A6-BD7E-44F4-B747-064A1572404A}"/>
                    </a:ext>
                  </a:extLst>
                </p:cNvPr>
                <p:cNvSpPr txBox="1"/>
                <p:nvPr/>
              </p:nvSpPr>
              <p:spPr>
                <a:xfrm>
                  <a:off x="3695702" y="3222170"/>
                  <a:ext cx="1097160" cy="101566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𝑒</m:t>
                                </m:r>
                              </m:e>
                              <m:sub>
                                <m:r>
                                  <a:rPr lang="en-US" sz="6000" b="0" i="1" smtClean="0">
                                    <a:solidFill>
                                      <a:srgbClr val="0070C0"/>
                                    </a:solidFill>
                                    <a:latin typeface="Cambria Math" panose="02040503050406030204" pitchFamily="18" charset="0"/>
                                  </a:rPr>
                                  <m:t>𝑥</m:t>
                                </m:r>
                              </m:sub>
                            </m:sSub>
                          </m:e>
                        </m:acc>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9F80E7A6-BD7E-44F4-B747-064A1572404A}"/>
                    </a:ext>
                  </a:extLst>
                </p:cNvPr>
                <p:cNvSpPr txBox="1">
                  <a:spLocks noRot="1" noChangeAspect="1" noMove="1" noResize="1" noEditPoints="1" noAdjustHandles="1" noChangeArrowheads="1" noChangeShapeType="1" noTextEdit="1"/>
                </p:cNvSpPr>
                <p:nvPr/>
              </p:nvSpPr>
              <p:spPr>
                <a:xfrm>
                  <a:off x="3695702" y="3222170"/>
                  <a:ext cx="1097160" cy="1015663"/>
                </a:xfrm>
                <a:prstGeom prst="rect">
                  <a:avLst/>
                </a:prstGeom>
                <a:blipFill>
                  <a:blip r:embed="rId9"/>
                  <a:stretch>
                    <a:fillRect/>
                  </a:stretch>
                </a:blipFill>
                <a:effectLst>
                  <a:softEdge rad="215900"/>
                </a:effectLst>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AD9A8300-EBC0-41B7-BB96-BAC13B5F1EF7}"/>
              </a:ext>
            </a:extLst>
          </p:cNvPr>
          <p:cNvGrpSpPr/>
          <p:nvPr/>
        </p:nvGrpSpPr>
        <p:grpSpPr>
          <a:xfrm>
            <a:off x="2205667" y="2298700"/>
            <a:ext cx="1697766" cy="1755885"/>
            <a:chOff x="4598547" y="3166594"/>
            <a:chExt cx="992785" cy="1026771"/>
          </a:xfrm>
        </p:grpSpPr>
        <p:cxnSp>
          <p:nvCxnSpPr>
            <p:cNvPr id="12" name="Straight Arrow Connector 11">
              <a:extLst>
                <a:ext uri="{FF2B5EF4-FFF2-40B4-BE49-F238E27FC236}">
                  <a16:creationId xmlns:a16="http://schemas.microsoft.com/office/drawing/2014/main" id="{CD85286D-DE6E-4E90-9043-556F787D5D90}"/>
                </a:ext>
              </a:extLst>
            </p:cNvPr>
            <p:cNvCxnSpPr>
              <a:cxnSpLocks/>
            </p:cNvCxnSpPr>
            <p:nvPr/>
          </p:nvCxnSpPr>
          <p:spPr>
            <a:xfrm>
              <a:off x="4598547" y="4175874"/>
              <a:ext cx="992785" cy="0"/>
            </a:xfrm>
            <a:prstGeom prst="straightConnector1">
              <a:avLst/>
            </a:prstGeom>
            <a:ln w="1016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9BF01AC-A063-44DD-9937-EC54D76FC170}"/>
                </a:ext>
              </a:extLst>
            </p:cNvPr>
            <p:cNvCxnSpPr>
              <a:cxnSpLocks/>
            </p:cNvCxnSpPr>
            <p:nvPr/>
          </p:nvCxnSpPr>
          <p:spPr>
            <a:xfrm flipV="1">
              <a:off x="4616034" y="3166594"/>
              <a:ext cx="0" cy="1026771"/>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sp>
        <p:nvSpPr>
          <p:cNvPr id="19" name="TextBox 18">
            <a:extLst>
              <a:ext uri="{FF2B5EF4-FFF2-40B4-BE49-F238E27FC236}">
                <a16:creationId xmlns:a16="http://schemas.microsoft.com/office/drawing/2014/main" id="{DF572903-54DE-4A00-8E5A-E13ABC476771}"/>
              </a:ext>
            </a:extLst>
          </p:cNvPr>
          <p:cNvSpPr txBox="1"/>
          <p:nvPr/>
        </p:nvSpPr>
        <p:spPr>
          <a:xfrm>
            <a:off x="1059959" y="0"/>
            <a:ext cx="4166397" cy="1323439"/>
          </a:xfrm>
          <a:prstGeom prst="rect">
            <a:avLst/>
          </a:prstGeom>
          <a:noFill/>
        </p:spPr>
        <p:txBody>
          <a:bodyPr wrap="none" rtlCol="0">
            <a:spAutoFit/>
          </a:bodyPr>
          <a:lstStyle/>
          <a:p>
            <a:pPr algn="ctr"/>
            <a:r>
              <a:rPr lang="en-US" sz="8000" dirty="0">
                <a:solidFill>
                  <a:srgbClr val="00B050"/>
                </a:solidFill>
              </a:rPr>
              <a:t>Covariant</a:t>
            </a:r>
            <a:endParaRPr lang="en-CA" sz="8000" dirty="0">
              <a:solidFill>
                <a:srgbClr val="00B050"/>
              </a:solidFill>
            </a:endParaRPr>
          </a:p>
        </p:txBody>
      </p:sp>
      <p:sp>
        <p:nvSpPr>
          <p:cNvPr id="20" name="TextBox 19">
            <a:extLst>
              <a:ext uri="{FF2B5EF4-FFF2-40B4-BE49-F238E27FC236}">
                <a16:creationId xmlns:a16="http://schemas.microsoft.com/office/drawing/2014/main" id="{3D4BDEB5-63C0-4383-95CC-888EECD9E3AD}"/>
              </a:ext>
            </a:extLst>
          </p:cNvPr>
          <p:cNvSpPr txBox="1"/>
          <p:nvPr/>
        </p:nvSpPr>
        <p:spPr>
          <a:xfrm>
            <a:off x="6185386" y="0"/>
            <a:ext cx="5289397" cy="1200329"/>
          </a:xfrm>
          <a:prstGeom prst="rect">
            <a:avLst/>
          </a:prstGeom>
          <a:noFill/>
        </p:spPr>
        <p:txBody>
          <a:bodyPr wrap="none" rtlCol="0">
            <a:spAutoFit/>
          </a:bodyPr>
          <a:lstStyle/>
          <a:p>
            <a:pPr algn="ctr"/>
            <a:r>
              <a:rPr lang="en-US" sz="7200" dirty="0">
                <a:solidFill>
                  <a:srgbClr val="7030A0"/>
                </a:solidFill>
              </a:rPr>
              <a:t>Contravariant</a:t>
            </a:r>
            <a:endParaRPr lang="en-CA" sz="7200" dirty="0">
              <a:solidFill>
                <a:srgbClr val="7030A0"/>
              </a:solidFill>
            </a:endParaRPr>
          </a:p>
        </p:txBody>
      </p:sp>
    </p:spTree>
    <p:custDataLst>
      <p:tags r:id="rId1"/>
    </p:custDataLst>
    <p:extLst>
      <p:ext uri="{BB962C8B-B14F-4D97-AF65-F5344CB8AC3E}">
        <p14:creationId xmlns:p14="http://schemas.microsoft.com/office/powerpoint/2010/main" val="2575735730"/>
      </p:ext>
    </p:extLst>
  </p:cSld>
  <p:clrMapOvr>
    <a:masterClrMapping/>
  </p:clrMapOvr>
  <mc:AlternateContent xmlns:mc="http://schemas.openxmlformats.org/markup-compatibility/2006" xmlns:p14="http://schemas.microsoft.com/office/powerpoint/2010/main">
    <mc:Choice Requires="p14">
      <p:transition spd="med" p14:dur="700" advTm="4538">
        <p:fade/>
      </p:transition>
    </mc:Choice>
    <mc:Fallback xmlns="">
      <p:transition spd="med" advTm="453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5D1F097B-83F4-4218-83D8-63F27D1252F0}"/>
              </a:ext>
            </a:extLst>
          </p:cNvPr>
          <p:cNvPicPr>
            <a:picLocks noChangeAspect="1"/>
          </p:cNvPicPr>
          <p:nvPr/>
        </p:nvPicPr>
        <p:blipFill rotWithShape="1">
          <a:blip r:embed="rId4"/>
          <a:srcRect l="25795" t="26036" r="26368" b="-3981"/>
          <a:stretch/>
        </p:blipFill>
        <p:spPr>
          <a:xfrm>
            <a:off x="4648201" y="0"/>
            <a:ext cx="7543799" cy="7181850"/>
          </a:xfrm>
          <a:prstGeom prst="rect">
            <a:avLst/>
          </a:prstGeom>
        </p:spPr>
      </p:pic>
      <p:cxnSp>
        <p:nvCxnSpPr>
          <p:cNvPr id="99" name="Straight Connector 98">
            <a:extLst>
              <a:ext uri="{FF2B5EF4-FFF2-40B4-BE49-F238E27FC236}">
                <a16:creationId xmlns:a16="http://schemas.microsoft.com/office/drawing/2014/main" id="{EFBADFF1-F3E7-407C-ACD9-766073B1F67D}"/>
              </a:ext>
            </a:extLst>
          </p:cNvPr>
          <p:cNvCxnSpPr>
            <a:cxnSpLocks/>
          </p:cNvCxnSpPr>
          <p:nvPr/>
        </p:nvCxnSpPr>
        <p:spPr>
          <a:xfrm flipV="1">
            <a:off x="5455217" y="244489"/>
            <a:ext cx="0" cy="600015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31AEC27-9ECA-46D6-80DA-DE300479511D}"/>
              </a:ext>
            </a:extLst>
          </p:cNvPr>
          <p:cNvCxnSpPr>
            <a:cxnSpLocks/>
          </p:cNvCxnSpPr>
          <p:nvPr/>
        </p:nvCxnSpPr>
        <p:spPr>
          <a:xfrm flipV="1">
            <a:off x="5509760" y="275050"/>
            <a:ext cx="3037081" cy="6021473"/>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3F8D6E11-A2C5-4E81-A140-1A26878E3BA8}"/>
              </a:ext>
            </a:extLst>
          </p:cNvPr>
          <p:cNvSpPr/>
          <p:nvPr/>
        </p:nvSpPr>
        <p:spPr>
          <a:xfrm>
            <a:off x="5230478" y="6020530"/>
            <a:ext cx="458416" cy="4584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 name="Group 2">
            <a:extLst>
              <a:ext uri="{FF2B5EF4-FFF2-40B4-BE49-F238E27FC236}">
                <a16:creationId xmlns:a16="http://schemas.microsoft.com/office/drawing/2014/main" id="{54499657-706E-4A83-AB50-4FCF463FFF8D}"/>
              </a:ext>
            </a:extLst>
          </p:cNvPr>
          <p:cNvGrpSpPr/>
          <p:nvPr/>
        </p:nvGrpSpPr>
        <p:grpSpPr>
          <a:xfrm>
            <a:off x="4330090" y="4533901"/>
            <a:ext cx="3349535" cy="1812061"/>
            <a:chOff x="4330090" y="4533901"/>
            <a:chExt cx="3349535" cy="1812061"/>
          </a:xfrm>
        </p:grpSpPr>
        <p:grpSp>
          <p:nvGrpSpPr>
            <p:cNvPr id="103" name="Group 102">
              <a:extLst>
                <a:ext uri="{FF2B5EF4-FFF2-40B4-BE49-F238E27FC236}">
                  <a16:creationId xmlns:a16="http://schemas.microsoft.com/office/drawing/2014/main" id="{8317F410-F88E-4B11-9E4E-B8A32DC48FB2}"/>
                </a:ext>
              </a:extLst>
            </p:cNvPr>
            <p:cNvGrpSpPr/>
            <p:nvPr/>
          </p:nvGrpSpPr>
          <p:grpSpPr>
            <a:xfrm>
              <a:off x="5437576" y="4752245"/>
              <a:ext cx="1595996" cy="1593717"/>
              <a:chOff x="4645026" y="3260491"/>
              <a:chExt cx="946306" cy="944955"/>
            </a:xfrm>
          </p:grpSpPr>
          <p:cxnSp>
            <p:nvCxnSpPr>
              <p:cNvPr id="119" name="Straight Arrow Connector 118">
                <a:extLst>
                  <a:ext uri="{FF2B5EF4-FFF2-40B4-BE49-F238E27FC236}">
                    <a16:creationId xmlns:a16="http://schemas.microsoft.com/office/drawing/2014/main" id="{021D6179-1660-4EFF-9B43-49891012423F}"/>
                  </a:ext>
                </a:extLst>
              </p:cNvPr>
              <p:cNvCxnSpPr>
                <a:cxnSpLocks/>
              </p:cNvCxnSpPr>
              <p:nvPr/>
            </p:nvCxnSpPr>
            <p:spPr>
              <a:xfrm>
                <a:off x="4685312" y="4175874"/>
                <a:ext cx="906020"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0" name="Straight Arrow Connector 119">
                <a:extLst>
                  <a:ext uri="{FF2B5EF4-FFF2-40B4-BE49-F238E27FC236}">
                    <a16:creationId xmlns:a16="http://schemas.microsoft.com/office/drawing/2014/main" id="{BEA38708-E925-48B0-83BB-85EF080D3C78}"/>
                  </a:ext>
                </a:extLst>
              </p:cNvPr>
              <p:cNvCxnSpPr>
                <a:cxnSpLocks/>
              </p:cNvCxnSpPr>
              <p:nvPr/>
            </p:nvCxnSpPr>
            <p:spPr>
              <a:xfrm flipV="1">
                <a:off x="4645026" y="3260491"/>
                <a:ext cx="0" cy="944955"/>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6FCA3C54-0D86-4C01-A459-22438C79C0D9}"/>
                    </a:ext>
                  </a:extLst>
                </p:cNvPr>
                <p:cNvSpPr txBox="1"/>
                <p:nvPr/>
              </p:nvSpPr>
              <p:spPr>
                <a:xfrm>
                  <a:off x="4330090" y="4533901"/>
                  <a:ext cx="1020232"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104" name="TextBox 103">
                  <a:extLst>
                    <a:ext uri="{FF2B5EF4-FFF2-40B4-BE49-F238E27FC236}">
                      <a16:creationId xmlns:a16="http://schemas.microsoft.com/office/drawing/2014/main" id="{6FCA3C54-0D86-4C01-A459-22438C79C0D9}"/>
                    </a:ext>
                  </a:extLst>
                </p:cNvPr>
                <p:cNvSpPr txBox="1">
                  <a:spLocks noRot="1" noChangeAspect="1" noMove="1" noResize="1" noEditPoints="1" noAdjustHandles="1" noChangeArrowheads="1" noChangeShapeType="1" noTextEdit="1"/>
                </p:cNvSpPr>
                <p:nvPr/>
              </p:nvSpPr>
              <p:spPr>
                <a:xfrm>
                  <a:off x="4330090" y="4533901"/>
                  <a:ext cx="1020232" cy="83099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8DF953F7-3636-4D31-8B49-A0631BE3DF44}"/>
                    </a:ext>
                  </a:extLst>
                </p:cNvPr>
                <p:cNvSpPr txBox="1"/>
                <p:nvPr/>
              </p:nvSpPr>
              <p:spPr>
                <a:xfrm>
                  <a:off x="6515099" y="5343969"/>
                  <a:ext cx="1164526" cy="83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05" name="TextBox 104">
                  <a:extLst>
                    <a:ext uri="{FF2B5EF4-FFF2-40B4-BE49-F238E27FC236}">
                      <a16:creationId xmlns:a16="http://schemas.microsoft.com/office/drawing/2014/main" id="{8DF953F7-3636-4D31-8B49-A0631BE3DF44}"/>
                    </a:ext>
                  </a:extLst>
                </p:cNvPr>
                <p:cNvSpPr txBox="1">
                  <a:spLocks noRot="1" noChangeAspect="1" noMove="1" noResize="1" noEditPoints="1" noAdjustHandles="1" noChangeArrowheads="1" noChangeShapeType="1" noTextEdit="1"/>
                </p:cNvSpPr>
                <p:nvPr/>
              </p:nvSpPr>
              <p:spPr>
                <a:xfrm>
                  <a:off x="6515099" y="5343969"/>
                  <a:ext cx="1164526" cy="830996"/>
                </a:xfrm>
                <a:prstGeom prst="rect">
                  <a:avLst/>
                </a:prstGeom>
                <a:blipFill>
                  <a:blip r:embed="rId6"/>
                  <a:stretch>
                    <a:fillRect/>
                  </a:stretch>
                </a:blipFill>
              </p:spPr>
              <p:txBody>
                <a:bodyPr/>
                <a:lstStyle/>
                <a:p>
                  <a:r>
                    <a:rPr lang="en-CA">
                      <a:noFill/>
                    </a:rPr>
                    <a:t> </a:t>
                  </a:r>
                </a:p>
              </p:txBody>
            </p:sp>
          </mc:Fallback>
        </mc:AlternateContent>
      </p:grpSp>
      <p:pic>
        <p:nvPicPr>
          <p:cNvPr id="108" name="Picture 2">
            <a:extLst>
              <a:ext uri="{FF2B5EF4-FFF2-40B4-BE49-F238E27FC236}">
                <a16:creationId xmlns:a16="http://schemas.microsoft.com/office/drawing/2014/main" id="{089CD2A3-7160-4462-AA0B-FC6C2EDC565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4831846" y="909114"/>
            <a:ext cx="1241209" cy="1700145"/>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Ford Mustang, Car, Racing Car, Sports Car, Automobile">
            <a:extLst>
              <a:ext uri="{FF2B5EF4-FFF2-40B4-BE49-F238E27FC236}">
                <a16:creationId xmlns:a16="http://schemas.microsoft.com/office/drawing/2014/main" id="{A59D8E13-3CBC-409E-8D62-92FDD4E914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6525256" y="1187868"/>
            <a:ext cx="2601797" cy="1284555"/>
          </a:xfrm>
          <a:prstGeom prst="rect">
            <a:avLst/>
          </a:prstGeom>
          <a:noFill/>
        </p:spPr>
      </p:pic>
      <p:grpSp>
        <p:nvGrpSpPr>
          <p:cNvPr id="6" name="Group 5">
            <a:extLst>
              <a:ext uri="{FF2B5EF4-FFF2-40B4-BE49-F238E27FC236}">
                <a16:creationId xmlns:a16="http://schemas.microsoft.com/office/drawing/2014/main" id="{1110AA2E-1767-4C5E-92AA-C384F067DEBB}"/>
              </a:ext>
            </a:extLst>
          </p:cNvPr>
          <p:cNvGrpSpPr/>
          <p:nvPr/>
        </p:nvGrpSpPr>
        <p:grpSpPr>
          <a:xfrm>
            <a:off x="5438006" y="3003188"/>
            <a:ext cx="3453975" cy="3284756"/>
            <a:chOff x="5438006" y="3003188"/>
            <a:chExt cx="3453975" cy="3284756"/>
          </a:xfrm>
        </p:grpSpPr>
        <p:sp>
          <p:nvSpPr>
            <p:cNvPr id="106" name="Oval 105">
              <a:extLst>
                <a:ext uri="{FF2B5EF4-FFF2-40B4-BE49-F238E27FC236}">
                  <a16:creationId xmlns:a16="http://schemas.microsoft.com/office/drawing/2014/main" id="{90D9A738-6C5C-4E09-9623-2552B04DEC90}"/>
                </a:ext>
              </a:extLst>
            </p:cNvPr>
            <p:cNvSpPr/>
            <p:nvPr/>
          </p:nvSpPr>
          <p:spPr>
            <a:xfrm>
              <a:off x="8243595" y="3003188"/>
              <a:ext cx="564918" cy="56491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DF82662A-EB4F-43AF-AF31-FDA64EE95C8F}"/>
                </a:ext>
              </a:extLst>
            </p:cNvPr>
            <p:cNvGrpSpPr/>
            <p:nvPr/>
          </p:nvGrpSpPr>
          <p:grpSpPr>
            <a:xfrm>
              <a:off x="5438006" y="3372787"/>
              <a:ext cx="3453975" cy="2915157"/>
              <a:chOff x="5438006" y="3372787"/>
              <a:chExt cx="3453975" cy="2915157"/>
            </a:xfrm>
          </p:grpSpPr>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176532B1-9C50-4D7C-B04D-19807556695B}"/>
                      </a:ext>
                    </a:extLst>
                  </p:cNvPr>
                  <p:cNvSpPr txBox="1"/>
                  <p:nvPr/>
                </p:nvSpPr>
                <p:spPr>
                  <a:xfrm>
                    <a:off x="7638159" y="3972340"/>
                    <a:ext cx="1253822" cy="18188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oMath>
                      </m:oMathPara>
                    </a14:m>
                    <a:endParaRPr lang="en-CA" sz="6000" dirty="0">
                      <a:solidFill>
                        <a:srgbClr val="7030A0"/>
                      </a:solidFill>
                    </a:endParaRPr>
                  </a:p>
                </p:txBody>
              </p:sp>
            </mc:Choice>
            <mc:Fallback xmlns="">
              <p:sp>
                <p:nvSpPr>
                  <p:cNvPr id="101" name="TextBox 100">
                    <a:extLst>
                      <a:ext uri="{FF2B5EF4-FFF2-40B4-BE49-F238E27FC236}">
                        <a16:creationId xmlns:a16="http://schemas.microsoft.com/office/drawing/2014/main" id="{176532B1-9C50-4D7C-B04D-19807556695B}"/>
                      </a:ext>
                    </a:extLst>
                  </p:cNvPr>
                  <p:cNvSpPr txBox="1">
                    <a:spLocks noRot="1" noChangeAspect="1" noMove="1" noResize="1" noEditPoints="1" noAdjustHandles="1" noChangeArrowheads="1" noChangeShapeType="1" noTextEdit="1"/>
                  </p:cNvSpPr>
                  <p:nvPr/>
                </p:nvSpPr>
                <p:spPr>
                  <a:xfrm>
                    <a:off x="7638159" y="3972340"/>
                    <a:ext cx="1253822" cy="1818860"/>
                  </a:xfrm>
                  <a:prstGeom prst="rect">
                    <a:avLst/>
                  </a:prstGeom>
                  <a:blipFill>
                    <a:blip r:embed="rId9"/>
                    <a:stretch>
                      <a:fillRect/>
                    </a:stretch>
                  </a:blipFill>
                </p:spPr>
                <p:txBody>
                  <a:bodyPr/>
                  <a:lstStyle/>
                  <a:p>
                    <a:r>
                      <a:rPr lang="en-CA">
                        <a:noFill/>
                      </a:rPr>
                      <a:t> </a:t>
                    </a:r>
                  </a:p>
                </p:txBody>
              </p:sp>
            </mc:Fallback>
          </mc:AlternateContent>
          <p:cxnSp>
            <p:nvCxnSpPr>
              <p:cNvPr id="110" name="Straight Arrow Connector 109">
                <a:extLst>
                  <a:ext uri="{FF2B5EF4-FFF2-40B4-BE49-F238E27FC236}">
                    <a16:creationId xmlns:a16="http://schemas.microsoft.com/office/drawing/2014/main" id="{C5F9E787-89A1-4798-B372-1E546F0CE4EF}"/>
                  </a:ext>
                </a:extLst>
              </p:cNvPr>
              <p:cNvCxnSpPr>
                <a:cxnSpLocks/>
              </p:cNvCxnSpPr>
              <p:nvPr/>
            </p:nvCxnSpPr>
            <p:spPr>
              <a:xfrm flipV="1">
                <a:off x="5438006" y="3372787"/>
                <a:ext cx="3001456" cy="2915157"/>
              </a:xfrm>
              <a:prstGeom prst="straightConnector1">
                <a:avLst/>
              </a:prstGeom>
              <a:ln w="101600">
                <a:solidFill>
                  <a:srgbClr val="A66BD3"/>
                </a:solidFill>
                <a:tailEnd type="triangle"/>
              </a:ln>
            </p:spPr>
            <p:style>
              <a:lnRef idx="3">
                <a:schemeClr val="accent1"/>
              </a:lnRef>
              <a:fillRef idx="0">
                <a:schemeClr val="accent1"/>
              </a:fillRef>
              <a:effectRef idx="2">
                <a:schemeClr val="accent1"/>
              </a:effectRef>
              <a:fontRef idx="minor">
                <a:schemeClr val="tx1"/>
              </a:fontRef>
            </p:style>
          </p:cxnSp>
        </p:grpSp>
      </p:grpSp>
      <p:cxnSp>
        <p:nvCxnSpPr>
          <p:cNvPr id="117" name="Straight Arrow Connector 116">
            <a:extLst>
              <a:ext uri="{FF2B5EF4-FFF2-40B4-BE49-F238E27FC236}">
                <a16:creationId xmlns:a16="http://schemas.microsoft.com/office/drawing/2014/main" id="{EA6FFD72-9BE7-43AF-ABFE-89C12110E021}"/>
              </a:ext>
            </a:extLst>
          </p:cNvPr>
          <p:cNvCxnSpPr>
            <a:cxnSpLocks/>
          </p:cNvCxnSpPr>
          <p:nvPr/>
        </p:nvCxnSpPr>
        <p:spPr>
          <a:xfrm flipV="1">
            <a:off x="5437576" y="3254753"/>
            <a:ext cx="0" cy="1532596"/>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112" name="Group 111">
            <a:extLst>
              <a:ext uri="{FF2B5EF4-FFF2-40B4-BE49-F238E27FC236}">
                <a16:creationId xmlns:a16="http://schemas.microsoft.com/office/drawing/2014/main" id="{97C9929B-5563-43EB-BEB8-CE2FD51E033A}"/>
              </a:ext>
            </a:extLst>
          </p:cNvPr>
          <p:cNvGrpSpPr/>
          <p:nvPr/>
        </p:nvGrpSpPr>
        <p:grpSpPr>
          <a:xfrm>
            <a:off x="5402530" y="3262674"/>
            <a:ext cx="3010261" cy="15327"/>
            <a:chOff x="871013" y="4491212"/>
            <a:chExt cx="1876423" cy="9554"/>
          </a:xfrm>
        </p:grpSpPr>
        <p:cxnSp>
          <p:nvCxnSpPr>
            <p:cNvPr id="113" name="Straight Arrow Connector 112">
              <a:extLst>
                <a:ext uri="{FF2B5EF4-FFF2-40B4-BE49-F238E27FC236}">
                  <a16:creationId xmlns:a16="http://schemas.microsoft.com/office/drawing/2014/main" id="{70E65896-16A8-4CD5-A86A-1A5E80BA3465}"/>
                </a:ext>
              </a:extLst>
            </p:cNvPr>
            <p:cNvCxnSpPr>
              <a:cxnSpLocks/>
            </p:cNvCxnSpPr>
            <p:nvPr/>
          </p:nvCxnSpPr>
          <p:spPr>
            <a:xfrm>
              <a:off x="871013" y="4500766"/>
              <a:ext cx="952499"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13">
              <a:extLst>
                <a:ext uri="{FF2B5EF4-FFF2-40B4-BE49-F238E27FC236}">
                  <a16:creationId xmlns:a16="http://schemas.microsoft.com/office/drawing/2014/main" id="{239C4239-DD9B-4298-9DC9-79E1C987A7C2}"/>
                </a:ext>
              </a:extLst>
            </p:cNvPr>
            <p:cNvCxnSpPr>
              <a:cxnSpLocks/>
            </p:cNvCxnSpPr>
            <p:nvPr/>
          </p:nvCxnSpPr>
          <p:spPr>
            <a:xfrm>
              <a:off x="1794937" y="4491212"/>
              <a:ext cx="952499"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35" name="Group 34">
            <a:extLst>
              <a:ext uri="{FF2B5EF4-FFF2-40B4-BE49-F238E27FC236}">
                <a16:creationId xmlns:a16="http://schemas.microsoft.com/office/drawing/2014/main" id="{4779D061-B4D1-40A3-953E-56BA2B830516}"/>
              </a:ext>
            </a:extLst>
          </p:cNvPr>
          <p:cNvGrpSpPr/>
          <p:nvPr/>
        </p:nvGrpSpPr>
        <p:grpSpPr>
          <a:xfrm>
            <a:off x="83457" y="19050"/>
            <a:ext cx="4457700" cy="2307364"/>
            <a:chOff x="6286500" y="3151126"/>
            <a:chExt cx="4457700" cy="2307364"/>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9543D3-C0B3-4DC2-AC4E-FD52D511569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10"/>
                  <a:stretch>
                    <a:fillRect l="-4887" t="-12500" b="-34375"/>
                  </a:stretch>
                </a:blipFill>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02B82F5D-01ED-4880-92EB-D67A1676A842}"/>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004C1D-B0C6-41D6-B886-F6053F664F84}"/>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14004C1D-B0C6-41D6-B886-F6053F664F84}"/>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p:sp>
            <p:nvSpPr>
              <p:cNvPr id="39" name="Rectangle 38">
                <a:extLst>
                  <a:ext uri="{FF2B5EF4-FFF2-40B4-BE49-F238E27FC236}">
                    <a16:creationId xmlns:a16="http://schemas.microsoft.com/office/drawing/2014/main" id="{AD40B0E4-ABC7-4514-86BB-2B0B06C69AA0}"/>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51" name="Group 50">
            <a:extLst>
              <a:ext uri="{FF2B5EF4-FFF2-40B4-BE49-F238E27FC236}">
                <a16:creationId xmlns:a16="http://schemas.microsoft.com/office/drawing/2014/main" id="{29748CF0-A05A-4B10-94EC-DC6C1E77778C}"/>
              </a:ext>
            </a:extLst>
          </p:cNvPr>
          <p:cNvGrpSpPr/>
          <p:nvPr/>
        </p:nvGrpSpPr>
        <p:grpSpPr>
          <a:xfrm>
            <a:off x="76200" y="2472872"/>
            <a:ext cx="4457700" cy="2114234"/>
            <a:chOff x="6286500" y="3151126"/>
            <a:chExt cx="4457700" cy="2114234"/>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CF096BC-F8F5-48ED-91DE-940D449267F5}"/>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00B050"/>
                      </a:solidFill>
                    </a:rPr>
                    <a:t>Components</a:t>
                  </a:r>
                  <a:r>
                    <a:rPr lang="en-US" sz="3200" dirty="0">
                      <a:solidFill>
                        <a:srgbClr val="00B050"/>
                      </a:solidFill>
                    </a:rPr>
                    <a:t>: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52" name="TextBox 51">
                  <a:extLst>
                    <a:ext uri="{FF2B5EF4-FFF2-40B4-BE49-F238E27FC236}">
                      <a16:creationId xmlns:a16="http://schemas.microsoft.com/office/drawing/2014/main" id="{CCF096BC-F8F5-48ED-91DE-940D449267F5}"/>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12"/>
                  <a:stretch>
                    <a:fillRect l="-2901" t="-12500" b="-34375"/>
                  </a:stretch>
                </a:blipFill>
              </p:spPr>
              <p:txBody>
                <a:bodyPr/>
                <a:lstStyle/>
                <a:p>
                  <a:r>
                    <a:rPr lang="en-CA">
                      <a:noFill/>
                    </a:rPr>
                    <a:t> </a:t>
                  </a:r>
                </a:p>
              </p:txBody>
            </p:sp>
          </mc:Fallback>
        </mc:AlternateContent>
        <p:grpSp>
          <p:nvGrpSpPr>
            <p:cNvPr id="54" name="Group 53">
              <a:extLst>
                <a:ext uri="{FF2B5EF4-FFF2-40B4-BE49-F238E27FC236}">
                  <a16:creationId xmlns:a16="http://schemas.microsoft.com/office/drawing/2014/main" id="{06FD4C66-355A-4614-B1D7-42FD1EBACF85}"/>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8E36944-41C2-4D0D-A305-2FC0515241AE}"/>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smtClean="0">
                              <a:latin typeface="Cambria Math" panose="02040503050406030204" pitchFamily="18" charset="0"/>
                              <a:ea typeface="Cambria Math" panose="02040503050406030204" pitchFamily="18" charset="0"/>
                            </a:rPr>
                            <m:t>=</m:t>
                          </m:r>
                          <m:r>
                            <a:rPr lang="en-US" sz="4800" i="1">
                              <a:solidFill>
                                <a:srgbClr val="0070C0"/>
                              </a:solidFill>
                              <a:latin typeface="Cambria Math" panose="02040503050406030204" pitchFamily="18" charset="0"/>
                            </a:rPr>
                            <m:t>𝑡</m:t>
                          </m:r>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D8E36944-41C2-4D0D-A305-2FC0515241AE}"/>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13"/>
                    <a:stretch>
                      <a:fillRect/>
                    </a:stretch>
                  </a:blipFill>
                  <a:ln w="38100">
                    <a:solidFill>
                      <a:schemeClr val="tx1"/>
                    </a:solidFill>
                  </a:ln>
                </p:spPr>
                <p:txBody>
                  <a:bodyPr/>
                  <a:lstStyle/>
                  <a:p>
                    <a:r>
                      <a:rPr lang="en-CA">
                        <a:noFill/>
                      </a:rPr>
                      <a:t> </a:t>
                    </a:r>
                  </a:p>
                </p:txBody>
              </p:sp>
            </mc:Fallback>
          </mc:AlternateContent>
          <p:sp>
            <p:nvSpPr>
              <p:cNvPr id="57" name="Rectangle 56">
                <a:extLst>
                  <a:ext uri="{FF2B5EF4-FFF2-40B4-BE49-F238E27FC236}">
                    <a16:creationId xmlns:a16="http://schemas.microsoft.com/office/drawing/2014/main" id="{122F9153-B0B3-43D4-A3A0-B8E75B5E9A95}"/>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 name="Group 3">
            <a:extLst>
              <a:ext uri="{FF2B5EF4-FFF2-40B4-BE49-F238E27FC236}">
                <a16:creationId xmlns:a16="http://schemas.microsoft.com/office/drawing/2014/main" id="{CF2B842B-11BB-473C-A33E-A6D2E42B7B53}"/>
              </a:ext>
            </a:extLst>
          </p:cNvPr>
          <p:cNvGrpSpPr/>
          <p:nvPr/>
        </p:nvGrpSpPr>
        <p:grpSpPr>
          <a:xfrm>
            <a:off x="5441467" y="4688966"/>
            <a:ext cx="2559712" cy="2169034"/>
            <a:chOff x="5441467" y="4688966"/>
            <a:chExt cx="2559712" cy="2169034"/>
          </a:xfrm>
        </p:grpSpPr>
        <p:grpSp>
          <p:nvGrpSpPr>
            <p:cNvPr id="68" name="Group 67">
              <a:extLst>
                <a:ext uri="{FF2B5EF4-FFF2-40B4-BE49-F238E27FC236}">
                  <a16:creationId xmlns:a16="http://schemas.microsoft.com/office/drawing/2014/main" id="{CA0DB026-51CE-4D96-B955-D424337F07AC}"/>
                </a:ext>
              </a:extLst>
            </p:cNvPr>
            <p:cNvGrpSpPr/>
            <p:nvPr/>
          </p:nvGrpSpPr>
          <p:grpSpPr>
            <a:xfrm>
              <a:off x="5441467" y="4748357"/>
              <a:ext cx="1509315" cy="1673342"/>
              <a:chOff x="4645026" y="3156296"/>
              <a:chExt cx="946307" cy="1049149"/>
            </a:xfrm>
          </p:grpSpPr>
          <p:cxnSp>
            <p:nvCxnSpPr>
              <p:cNvPr id="71" name="Straight Arrow Connector 70">
                <a:extLst>
                  <a:ext uri="{FF2B5EF4-FFF2-40B4-BE49-F238E27FC236}">
                    <a16:creationId xmlns:a16="http://schemas.microsoft.com/office/drawing/2014/main" id="{7E31A6E3-3541-4C1B-8277-D89F8F71FBB5}"/>
                  </a:ext>
                </a:extLst>
              </p:cNvPr>
              <p:cNvCxnSpPr>
                <a:cxnSpLocks/>
              </p:cNvCxnSpPr>
              <p:nvPr/>
            </p:nvCxnSpPr>
            <p:spPr>
              <a:xfrm>
                <a:off x="4685313" y="4175874"/>
                <a:ext cx="906020"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BFDB3A57-CDF2-4615-BDBE-7EBB066EB491}"/>
                  </a:ext>
                </a:extLst>
              </p:cNvPr>
              <p:cNvCxnSpPr>
                <a:cxnSpLocks/>
              </p:cNvCxnSpPr>
              <p:nvPr/>
            </p:nvCxnSpPr>
            <p:spPr>
              <a:xfrm flipV="1">
                <a:off x="4645026" y="3156296"/>
                <a:ext cx="554488" cy="1049149"/>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A40E58FB-94D8-4D69-99F4-1DB821300CE9}"/>
                    </a:ext>
                  </a:extLst>
                </p:cNvPr>
                <p:cNvSpPr txBox="1"/>
                <p:nvPr/>
              </p:nvSpPr>
              <p:spPr>
                <a:xfrm>
                  <a:off x="5997627" y="4688966"/>
                  <a:ext cx="1102698" cy="923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69" name="TextBox 68">
                  <a:extLst>
                    <a:ext uri="{FF2B5EF4-FFF2-40B4-BE49-F238E27FC236}">
                      <a16:creationId xmlns:a16="http://schemas.microsoft.com/office/drawing/2014/main" id="{A40E58FB-94D8-4D69-99F4-1DB821300CE9}"/>
                    </a:ext>
                  </a:extLst>
                </p:cNvPr>
                <p:cNvSpPr txBox="1">
                  <a:spLocks noRot="1" noChangeAspect="1" noMove="1" noResize="1" noEditPoints="1" noAdjustHandles="1" noChangeArrowheads="1" noChangeShapeType="1" noTextEdit="1"/>
                </p:cNvSpPr>
                <p:nvPr/>
              </p:nvSpPr>
              <p:spPr>
                <a:xfrm>
                  <a:off x="5997627" y="4688966"/>
                  <a:ext cx="1102698" cy="923651"/>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67A9FC1-6A27-4E26-AE2F-D80294B19BBE}"/>
                    </a:ext>
                  </a:extLst>
                </p:cNvPr>
                <p:cNvSpPr txBox="1"/>
                <p:nvPr/>
              </p:nvSpPr>
              <p:spPr>
                <a:xfrm>
                  <a:off x="6953249" y="5930438"/>
                  <a:ext cx="1047930" cy="9275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i="1" smtClean="0">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70" name="TextBox 69">
                  <a:extLst>
                    <a:ext uri="{FF2B5EF4-FFF2-40B4-BE49-F238E27FC236}">
                      <a16:creationId xmlns:a16="http://schemas.microsoft.com/office/drawing/2014/main" id="{D67A9FC1-6A27-4E26-AE2F-D80294B19BBE}"/>
                    </a:ext>
                  </a:extLst>
                </p:cNvPr>
                <p:cNvSpPr txBox="1">
                  <a:spLocks noRot="1" noChangeAspect="1" noMove="1" noResize="1" noEditPoints="1" noAdjustHandles="1" noChangeArrowheads="1" noChangeShapeType="1" noTextEdit="1"/>
                </p:cNvSpPr>
                <p:nvPr/>
              </p:nvSpPr>
              <p:spPr>
                <a:xfrm>
                  <a:off x="6953249" y="5930438"/>
                  <a:ext cx="1047930" cy="927562"/>
                </a:xfrm>
                <a:prstGeom prst="rect">
                  <a:avLst/>
                </a:prstGeom>
                <a:blipFill>
                  <a:blip r:embed="rId15"/>
                  <a:stretch>
                    <a:fillRect/>
                  </a:stretch>
                </a:blipFill>
              </p:spPr>
              <p:txBody>
                <a:bodyPr/>
                <a:lstStyle/>
                <a:p>
                  <a:r>
                    <a:rPr lang="en-CA">
                      <a:noFill/>
                    </a:rPr>
                    <a:t> </a:t>
                  </a:r>
                </a:p>
              </p:txBody>
            </p:sp>
          </mc:Fallback>
        </mc:AlternateContent>
      </p:grpSp>
      <p:grpSp>
        <p:nvGrpSpPr>
          <p:cNvPr id="121" name="Group 120">
            <a:extLst>
              <a:ext uri="{FF2B5EF4-FFF2-40B4-BE49-F238E27FC236}">
                <a16:creationId xmlns:a16="http://schemas.microsoft.com/office/drawing/2014/main" id="{04C17446-C137-45F4-B869-0079AE1CB746}"/>
              </a:ext>
            </a:extLst>
          </p:cNvPr>
          <p:cNvGrpSpPr/>
          <p:nvPr/>
        </p:nvGrpSpPr>
        <p:grpSpPr>
          <a:xfrm>
            <a:off x="9068707" y="1085850"/>
            <a:ext cx="3028043" cy="2876550"/>
            <a:chOff x="9068707" y="1085850"/>
            <a:chExt cx="3028043" cy="2876550"/>
          </a:xfrm>
        </p:grpSpPr>
        <p:sp>
          <p:nvSpPr>
            <p:cNvPr id="122" name="Rectangle 121">
              <a:extLst>
                <a:ext uri="{FF2B5EF4-FFF2-40B4-BE49-F238E27FC236}">
                  <a16:creationId xmlns:a16="http://schemas.microsoft.com/office/drawing/2014/main" id="{20422571-6415-4EDF-981B-D13655585060}"/>
                </a:ext>
              </a:extLst>
            </p:cNvPr>
            <p:cNvSpPr/>
            <p:nvPr/>
          </p:nvSpPr>
          <p:spPr>
            <a:xfrm>
              <a:off x="9486900" y="1085850"/>
              <a:ext cx="2609850" cy="2876550"/>
            </a:xfrm>
            <a:prstGeom prst="rect">
              <a:avLst/>
            </a:prstGeom>
            <a:solidFill>
              <a:schemeClr val="bg1"/>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3" name="Straight Arrow Connector 122">
              <a:extLst>
                <a:ext uri="{FF2B5EF4-FFF2-40B4-BE49-F238E27FC236}">
                  <a16:creationId xmlns:a16="http://schemas.microsoft.com/office/drawing/2014/main" id="{671D1E49-2DDB-4509-A4BF-0CE80A20A66D}"/>
                </a:ext>
              </a:extLst>
            </p:cNvPr>
            <p:cNvCxnSpPr>
              <a:cxnSpLocks/>
            </p:cNvCxnSpPr>
            <p:nvPr/>
          </p:nvCxnSpPr>
          <p:spPr>
            <a:xfrm flipH="1">
              <a:off x="9068707" y="3316361"/>
              <a:ext cx="427718"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6E8E1036-A8A9-428D-8B14-74F204A3BAFB}"/>
              </a:ext>
            </a:extLst>
          </p:cNvPr>
          <p:cNvGrpSpPr/>
          <p:nvPr/>
        </p:nvGrpSpPr>
        <p:grpSpPr>
          <a:xfrm>
            <a:off x="9964976" y="1092381"/>
            <a:ext cx="2207974" cy="1323439"/>
            <a:chOff x="10060226" y="3740331"/>
            <a:chExt cx="2207974" cy="1323439"/>
          </a:xfrm>
        </p:grpSpPr>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DDE24EB-1DF4-4BA4-9BFE-F03F02F032FB}"/>
                    </a:ext>
                  </a:extLst>
                </p:cNvPr>
                <p:cNvSpPr txBox="1"/>
                <p:nvPr/>
              </p:nvSpPr>
              <p:spPr>
                <a:xfrm>
                  <a:off x="10765064" y="3740331"/>
                  <a:ext cx="1503136" cy="1323439"/>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sz="4000" b="0" i="1" smtClean="0">
                            <a:solidFill>
                              <a:srgbClr val="0070C0"/>
                            </a:solidFill>
                            <a:latin typeface="Cambria Math" panose="02040503050406030204" pitchFamily="18" charset="0"/>
                          </a:rPr>
                          <m:t>𝑡</m:t>
                        </m:r>
                        <m:r>
                          <a:rPr lang="en-US" sz="4000" b="0" i="1" smtClean="0">
                            <a:solidFill>
                              <a:srgbClr val="0070C0"/>
                            </a:solidFill>
                            <a:latin typeface="Cambria Math" panose="02040503050406030204" pitchFamily="18" charset="0"/>
                          </a:rPr>
                          <m:t>=2</m:t>
                        </m:r>
                      </m:oMath>
                    </m:oMathPara>
                  </a14:m>
                  <a:endParaRPr lang="en-US" sz="4000" b="0" dirty="0">
                    <a:solidFill>
                      <a:srgbClr val="0070C0"/>
                    </a:solidFill>
                  </a:endParaRPr>
                </a:p>
                <a:p>
                  <a:pPr algn="just"/>
                  <a14:m>
                    <m:oMathPara xmlns:m="http://schemas.openxmlformats.org/officeDocument/2006/math">
                      <m:oMathParaPr>
                        <m:jc m:val="right"/>
                      </m:oMathParaPr>
                      <m:oMath xmlns:m="http://schemas.openxmlformats.org/officeDocument/2006/math">
                        <m:r>
                          <a:rPr lang="en-US" sz="4000" b="0" i="1" smtClean="0">
                            <a:solidFill>
                              <a:srgbClr val="0070C0"/>
                            </a:solidFill>
                            <a:latin typeface="Cambria Math" panose="02040503050406030204" pitchFamily="18" charset="0"/>
                          </a:rPr>
                          <m:t>𝑥</m:t>
                        </m:r>
                        <m:r>
                          <a:rPr lang="en-US" sz="4000" b="0" i="1" smtClean="0">
                            <a:solidFill>
                              <a:srgbClr val="0070C0"/>
                            </a:solidFill>
                            <a:latin typeface="Cambria Math" panose="02040503050406030204" pitchFamily="18" charset="0"/>
                          </a:rPr>
                          <m:t>=2</m:t>
                        </m:r>
                      </m:oMath>
                    </m:oMathPara>
                  </a14:m>
                  <a:endParaRPr lang="en-US" sz="4000" dirty="0">
                    <a:solidFill>
                      <a:srgbClr val="0070C0"/>
                    </a:solidFill>
                  </a:endParaRPr>
                </a:p>
              </p:txBody>
            </p:sp>
          </mc:Choice>
          <mc:Fallback xmlns="">
            <p:sp>
              <p:nvSpPr>
                <p:cNvPr id="125" name="TextBox 124">
                  <a:extLst>
                    <a:ext uri="{FF2B5EF4-FFF2-40B4-BE49-F238E27FC236}">
                      <a16:creationId xmlns:a16="http://schemas.microsoft.com/office/drawing/2014/main" id="{5DDE24EB-1DF4-4BA4-9BFE-F03F02F032FB}"/>
                    </a:ext>
                  </a:extLst>
                </p:cNvPr>
                <p:cNvSpPr txBox="1">
                  <a:spLocks noRot="1" noChangeAspect="1" noMove="1" noResize="1" noEditPoints="1" noAdjustHandles="1" noChangeArrowheads="1" noChangeShapeType="1" noTextEdit="1"/>
                </p:cNvSpPr>
                <p:nvPr/>
              </p:nvSpPr>
              <p:spPr>
                <a:xfrm>
                  <a:off x="10765064" y="3740331"/>
                  <a:ext cx="1503136" cy="1323439"/>
                </a:xfrm>
                <a:prstGeom prst="rect">
                  <a:avLst/>
                </a:prstGeom>
                <a:blipFill>
                  <a:blip r:embed="rId16"/>
                  <a:stretch>
                    <a:fillRect/>
                  </a:stretch>
                </a:blipFill>
              </p:spPr>
              <p:txBody>
                <a:bodyPr/>
                <a:lstStyle/>
                <a:p>
                  <a:r>
                    <a:rPr lang="en-CA">
                      <a:noFill/>
                    </a:rPr>
                    <a:t> </a:t>
                  </a:r>
                </a:p>
              </p:txBody>
            </p:sp>
          </mc:Fallback>
        </mc:AlternateContent>
        <p:pic>
          <p:nvPicPr>
            <p:cNvPr id="126" name="Picture 2">
              <a:extLst>
                <a:ext uri="{FF2B5EF4-FFF2-40B4-BE49-F238E27FC236}">
                  <a16:creationId xmlns:a16="http://schemas.microsoft.com/office/drawing/2014/main" id="{C194D5C8-A8E6-4996-AB45-F5B168006C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0060226" y="3884578"/>
              <a:ext cx="738292" cy="10112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6FDF1D8D-23A1-4DAD-AF0F-D458C20C7DB1}"/>
              </a:ext>
            </a:extLst>
          </p:cNvPr>
          <p:cNvGrpSpPr/>
          <p:nvPr/>
        </p:nvGrpSpPr>
        <p:grpSpPr>
          <a:xfrm>
            <a:off x="9592777" y="2578281"/>
            <a:ext cx="2542073" cy="1323439"/>
            <a:chOff x="9688027" y="4902381"/>
            <a:chExt cx="2542073" cy="1323439"/>
          </a:xfrm>
        </p:grpSpPr>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8457141-21CF-4D17-8BDA-05E47F62FBAC}"/>
                    </a:ext>
                  </a:extLst>
                </p:cNvPr>
                <p:cNvSpPr txBox="1"/>
                <p:nvPr/>
              </p:nvSpPr>
              <p:spPr>
                <a:xfrm>
                  <a:off x="10795907" y="4902381"/>
                  <a:ext cx="1434193" cy="1323439"/>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𝑡</m:t>
                            </m:r>
                          </m:e>
                        </m:acc>
                        <m:r>
                          <a:rPr lang="en-US" sz="4000" b="0" i="1" smtClean="0">
                            <a:solidFill>
                              <a:srgbClr val="FF0000"/>
                            </a:solidFill>
                            <a:latin typeface="Cambria Math" panose="02040503050406030204" pitchFamily="18" charset="0"/>
                          </a:rPr>
                          <m:t>=2</m:t>
                        </m:r>
                      </m:oMath>
                    </m:oMathPara>
                  </a14:m>
                  <a:endParaRPr lang="en-US" sz="4000" b="0" dirty="0">
                    <a:solidFill>
                      <a:srgbClr val="002060"/>
                    </a:solidFill>
                  </a:endParaRPr>
                </a:p>
                <a:p>
                  <a:pPr algn="ctr"/>
                  <a14:m>
                    <m:oMathPara xmlns:m="http://schemas.openxmlformats.org/officeDocument/2006/math">
                      <m:oMathParaPr>
                        <m:jc m:val="right"/>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r>
                          <a:rPr lang="en-US" sz="4000" b="0" i="1" smtClean="0">
                            <a:solidFill>
                              <a:srgbClr val="FF0000"/>
                            </a:solidFill>
                            <a:latin typeface="Cambria Math" panose="02040503050406030204" pitchFamily="18" charset="0"/>
                          </a:rPr>
                          <m:t>=1</m:t>
                        </m:r>
                      </m:oMath>
                    </m:oMathPara>
                  </a14:m>
                  <a:endParaRPr lang="en-US" sz="4000" dirty="0">
                    <a:solidFill>
                      <a:srgbClr val="002060"/>
                    </a:solidFill>
                  </a:endParaRPr>
                </a:p>
              </p:txBody>
            </p:sp>
          </mc:Choice>
          <mc:Fallback xmlns="">
            <p:sp>
              <p:nvSpPr>
                <p:cNvPr id="128" name="TextBox 127">
                  <a:extLst>
                    <a:ext uri="{FF2B5EF4-FFF2-40B4-BE49-F238E27FC236}">
                      <a16:creationId xmlns:a16="http://schemas.microsoft.com/office/drawing/2014/main" id="{08457141-21CF-4D17-8BDA-05E47F62FBAC}"/>
                    </a:ext>
                  </a:extLst>
                </p:cNvPr>
                <p:cNvSpPr txBox="1">
                  <a:spLocks noRot="1" noChangeAspect="1" noMove="1" noResize="1" noEditPoints="1" noAdjustHandles="1" noChangeArrowheads="1" noChangeShapeType="1" noTextEdit="1"/>
                </p:cNvSpPr>
                <p:nvPr/>
              </p:nvSpPr>
              <p:spPr>
                <a:xfrm>
                  <a:off x="10795907" y="4902381"/>
                  <a:ext cx="1434193" cy="1323439"/>
                </a:xfrm>
                <a:prstGeom prst="rect">
                  <a:avLst/>
                </a:prstGeom>
                <a:blipFill>
                  <a:blip r:embed="rId17"/>
                  <a:stretch>
                    <a:fillRect/>
                  </a:stretch>
                </a:blipFill>
              </p:spPr>
              <p:txBody>
                <a:bodyPr/>
                <a:lstStyle/>
                <a:p>
                  <a:r>
                    <a:rPr lang="en-CA">
                      <a:noFill/>
                    </a:rPr>
                    <a:t> </a:t>
                  </a:r>
                </a:p>
              </p:txBody>
            </p:sp>
          </mc:Fallback>
        </mc:AlternateContent>
        <p:pic>
          <p:nvPicPr>
            <p:cNvPr id="129" name="Picture 2" descr="Ford Mustang, Car, Racing Car, Sports Car, Automobile">
              <a:extLst>
                <a:ext uri="{FF2B5EF4-FFF2-40B4-BE49-F238E27FC236}">
                  <a16:creationId xmlns:a16="http://schemas.microsoft.com/office/drawing/2014/main" id="{B767B493-C8E2-4A27-A19C-5CEA3C1540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9688027" y="5238749"/>
              <a:ext cx="1170473" cy="57788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3" name="Straight Arrow Connector 132">
            <a:extLst>
              <a:ext uri="{FF2B5EF4-FFF2-40B4-BE49-F238E27FC236}">
                <a16:creationId xmlns:a16="http://schemas.microsoft.com/office/drawing/2014/main" id="{1E8B0AEE-F2AD-4FA7-96BF-608B848265DA}"/>
              </a:ext>
            </a:extLst>
          </p:cNvPr>
          <p:cNvCxnSpPr>
            <a:cxnSpLocks/>
          </p:cNvCxnSpPr>
          <p:nvPr/>
        </p:nvCxnSpPr>
        <p:spPr>
          <a:xfrm flipV="1">
            <a:off x="6289351" y="3387777"/>
            <a:ext cx="728857" cy="1379072"/>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34" name="Straight Arrow Connector 133">
            <a:extLst>
              <a:ext uri="{FF2B5EF4-FFF2-40B4-BE49-F238E27FC236}">
                <a16:creationId xmlns:a16="http://schemas.microsoft.com/office/drawing/2014/main" id="{642F9749-2A39-45EF-9662-101BA89DB19D}"/>
              </a:ext>
            </a:extLst>
          </p:cNvPr>
          <p:cNvCxnSpPr>
            <a:cxnSpLocks/>
          </p:cNvCxnSpPr>
          <p:nvPr/>
        </p:nvCxnSpPr>
        <p:spPr>
          <a:xfrm>
            <a:off x="6915423" y="3421787"/>
            <a:ext cx="144505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13" name="Ink 12">
                <a:extLst>
                  <a:ext uri="{FF2B5EF4-FFF2-40B4-BE49-F238E27FC236}">
                    <a16:creationId xmlns:a16="http://schemas.microsoft.com/office/drawing/2014/main" id="{4A79D03B-2DA8-48F3-946A-D3856BB39CE1}"/>
                  </a:ext>
                </a:extLst>
              </p14:cNvPr>
              <p14:cNvContentPartPr/>
              <p14:nvPr>
                <p:extLst>
                  <p:ext uri="{42D2F446-02D8-4167-A562-619A0277C38B}">
                    <p15:isNarration xmlns:p15="http://schemas.microsoft.com/office/powerpoint/2012/main" val="1"/>
                  </p:ext>
                </p:extLst>
              </p14:nvPr>
            </p14:nvContentPartPr>
            <p14:xfrm>
              <a:off x="1189440" y="655560"/>
              <a:ext cx="10759320" cy="4416120"/>
            </p14:xfrm>
          </p:contentPart>
        </mc:Choice>
        <mc:Fallback xmlns="">
          <p:pic>
            <p:nvPicPr>
              <p:cNvPr id="13" name="Ink 12">
                <a:extLst>
                  <a:ext uri="{FF2B5EF4-FFF2-40B4-BE49-F238E27FC236}">
                    <a16:creationId xmlns:a16="http://schemas.microsoft.com/office/drawing/2014/main" id="{4A79D03B-2DA8-48F3-946A-D3856BB39CE1}"/>
                  </a:ext>
                </a:extLst>
              </p:cNvPr>
              <p:cNvPicPr>
                <a:picLocks noGrp="1" noRot="1" noChangeAspect="1" noMove="1" noResize="1" noEditPoints="1" noAdjustHandles="1" noChangeArrowheads="1" noChangeShapeType="1"/>
              </p:cNvPicPr>
              <p:nvPr/>
            </p:nvPicPr>
            <p:blipFill>
              <a:blip r:embed="rId19"/>
              <a:stretch>
                <a:fillRect/>
              </a:stretch>
            </p:blipFill>
            <p:spPr>
              <a:xfrm>
                <a:off x="1180080" y="646200"/>
                <a:ext cx="10778040" cy="4434840"/>
              </a:xfrm>
              <a:prstGeom prst="rect">
                <a:avLst/>
              </a:prstGeom>
            </p:spPr>
          </p:pic>
        </mc:Fallback>
      </mc:AlternateContent>
    </p:spTree>
    <p:custDataLst>
      <p:tags r:id="rId1"/>
    </p:custDataLst>
    <p:extLst>
      <p:ext uri="{BB962C8B-B14F-4D97-AF65-F5344CB8AC3E}">
        <p14:creationId xmlns:p14="http://schemas.microsoft.com/office/powerpoint/2010/main" val="865071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3075">
        <p159:morph option="byObject"/>
      </p:transition>
    </mc:Choice>
    <mc:Fallback xmlns="">
      <p:transition spd="slow" advTm="63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wipe(down)">
                                      <p:cBhvr>
                                        <p:cTn id="31" dur="500"/>
                                        <p:tgtEl>
                                          <p:spTgt spid="117"/>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wipe(left)">
                                      <p:cBhvr>
                                        <p:cTn id="35" dur="500"/>
                                        <p:tgtEl>
                                          <p:spTgt spid="112"/>
                                        </p:tgtEl>
                                      </p:cBhvr>
                                    </p:animEffect>
                                  </p:childTnLst>
                                </p:cTn>
                              </p:par>
                            </p:childTnLst>
                          </p:cTn>
                        </p:par>
                        <p:par>
                          <p:cTn id="36" fill="hold">
                            <p:stCondLst>
                              <p:cond delay="1000"/>
                            </p:stCondLst>
                            <p:childTnLst>
                              <p:par>
                                <p:cTn id="37" presetID="1" presetClass="entr" presetSubtype="0" fill="hold" nodeType="afterEffect">
                                  <p:stCondLst>
                                    <p:cond delay="0"/>
                                  </p:stCondLst>
                                  <p:childTnLst>
                                    <p:set>
                                      <p:cBhvr>
                                        <p:cTn id="38" dur="1" fill="hold">
                                          <p:stCondLst>
                                            <p:cond delay="0"/>
                                          </p:stCondLst>
                                        </p:cTn>
                                        <p:tgtEl>
                                          <p:spTgt spid="1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wipe(down)">
                                      <p:cBhvr>
                                        <p:cTn id="43" dur="500"/>
                                        <p:tgtEl>
                                          <p:spTgt spid="133"/>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34"/>
                                        </p:tgtEl>
                                        <p:attrNameLst>
                                          <p:attrName>style.visibility</p:attrName>
                                        </p:attrNameLst>
                                      </p:cBhvr>
                                      <p:to>
                                        <p:strVal val="visible"/>
                                      </p:to>
                                    </p:set>
                                    <p:animEffect transition="in" filter="wipe(left)">
                                      <p:cBhvr>
                                        <p:cTn id="47" dur="500"/>
                                        <p:tgtEl>
                                          <p:spTgt spid="134"/>
                                        </p:tgtEl>
                                      </p:cBhvr>
                                    </p:animEffect>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779D061-B4D1-40A3-953E-56BA2B830516}"/>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9543D3-C0B3-4DC2-AC4E-FD52D511569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4"/>
                  <a:stretch>
                    <a:fillRect l="-4690" t="-12500" b="-34375"/>
                  </a:stretch>
                </a:blipFill>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02B82F5D-01ED-4880-92EB-D67A1676A842}"/>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004C1D-B0C6-41D6-B886-F6053F664F84}"/>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14004C1D-B0C6-41D6-B886-F6053F664F84}"/>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39" name="Rectangle 38">
                <a:extLst>
                  <a:ext uri="{FF2B5EF4-FFF2-40B4-BE49-F238E27FC236}">
                    <a16:creationId xmlns:a16="http://schemas.microsoft.com/office/drawing/2014/main" id="{AD40B0E4-ABC7-4514-86BB-2B0B06C69AA0}"/>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5" name="Group 44">
            <a:extLst>
              <a:ext uri="{FF2B5EF4-FFF2-40B4-BE49-F238E27FC236}">
                <a16:creationId xmlns:a16="http://schemas.microsoft.com/office/drawing/2014/main" id="{2D4FE6E0-0128-433F-AE2B-4CBF91AC4385}"/>
              </a:ext>
            </a:extLst>
          </p:cNvPr>
          <p:cNvGrpSpPr/>
          <p:nvPr/>
        </p:nvGrpSpPr>
        <p:grpSpPr>
          <a:xfrm>
            <a:off x="6877049" y="0"/>
            <a:ext cx="4467523" cy="2340928"/>
            <a:chOff x="6276677" y="3117562"/>
            <a:chExt cx="4467523" cy="2340928"/>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D4AA606-6FC9-4C39-A472-ADEC755AE3D5}"/>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47" name="TextBox 46">
                  <a:extLst>
                    <a:ext uri="{FF2B5EF4-FFF2-40B4-BE49-F238E27FC236}">
                      <a16:creationId xmlns:a16="http://schemas.microsoft.com/office/drawing/2014/main" id="{DD4AA606-6FC9-4C39-A472-ADEC755AE3D5}"/>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6"/>
                  <a:stretch>
                    <a:fillRect l="-4960" t="-12500" r="-4365" b="-34375"/>
                  </a:stretch>
                </a:blipFill>
              </p:spPr>
              <p:txBody>
                <a:bodyPr/>
                <a:lstStyle/>
                <a:p>
                  <a:r>
                    <a:rPr lang="en-CA">
                      <a:noFill/>
                    </a:rPr>
                    <a:t> </a:t>
                  </a:r>
                </a:p>
              </p:txBody>
            </p:sp>
          </mc:Fallback>
        </mc:AlternateContent>
        <p:grpSp>
          <p:nvGrpSpPr>
            <p:cNvPr id="48" name="Group 47">
              <a:extLst>
                <a:ext uri="{FF2B5EF4-FFF2-40B4-BE49-F238E27FC236}">
                  <a16:creationId xmlns:a16="http://schemas.microsoft.com/office/drawing/2014/main" id="{69F26A50-9217-42BB-9D26-FBCF04C7E56F}"/>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D1B61E6-40F7-4C59-B8EF-89F6537FEF1E}"/>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b="0" i="1">
                                          <a:solidFill>
                                            <a:srgbClr val="C00000"/>
                                          </a:solidFill>
                                          <a:latin typeface="Cambria Math" panose="02040503050406030204" pitchFamily="18" charset="0"/>
                                          <a:ea typeface="Cambria Math" panose="02040503050406030204" pitchFamily="18" charset="0"/>
                                        </a:rPr>
                                        <m:t>𝑒</m:t>
                                      </m:r>
                                    </m:e>
                                    <m:sub>
                                      <m:r>
                                        <a:rPr lang="en-US" sz="4800" b="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5D1B61E6-40F7-4C59-B8EF-89F6537FEF1E}"/>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50" name="Rectangle 49">
                <a:extLst>
                  <a:ext uri="{FF2B5EF4-FFF2-40B4-BE49-F238E27FC236}">
                    <a16:creationId xmlns:a16="http://schemas.microsoft.com/office/drawing/2014/main" id="{B661FC40-F8C1-455E-B6C1-38DD3CC16531}"/>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51" name="Group 50">
            <a:extLst>
              <a:ext uri="{FF2B5EF4-FFF2-40B4-BE49-F238E27FC236}">
                <a16:creationId xmlns:a16="http://schemas.microsoft.com/office/drawing/2014/main" id="{29748CF0-A05A-4B10-94EC-DC6C1E77778C}"/>
              </a:ext>
            </a:extLst>
          </p:cNvPr>
          <p:cNvGrpSpPr/>
          <p:nvPr/>
        </p:nvGrpSpPr>
        <p:grpSpPr>
          <a:xfrm>
            <a:off x="659493" y="2472872"/>
            <a:ext cx="4457700" cy="2114234"/>
            <a:chOff x="6286500" y="3151126"/>
            <a:chExt cx="4457700" cy="2114234"/>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CF096BC-F8F5-48ED-91DE-940D449267F5}"/>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00B050"/>
                      </a:solidFill>
                    </a:rPr>
                    <a:t>Components</a:t>
                  </a:r>
                  <a:r>
                    <a:rPr lang="en-US" sz="3200" dirty="0">
                      <a:solidFill>
                        <a:srgbClr val="00B050"/>
                      </a:solidFill>
                    </a:rPr>
                    <a:t>: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52" name="TextBox 51">
                  <a:extLst>
                    <a:ext uri="{FF2B5EF4-FFF2-40B4-BE49-F238E27FC236}">
                      <a16:creationId xmlns:a16="http://schemas.microsoft.com/office/drawing/2014/main" id="{CCF096BC-F8F5-48ED-91DE-940D449267F5}"/>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8"/>
                  <a:stretch>
                    <a:fillRect l="-2759" t="-12500" b="-34375"/>
                  </a:stretch>
                </a:blipFill>
              </p:spPr>
              <p:txBody>
                <a:bodyPr/>
                <a:lstStyle/>
                <a:p>
                  <a:r>
                    <a:rPr lang="en-CA">
                      <a:noFill/>
                    </a:rPr>
                    <a:t> </a:t>
                  </a:r>
                </a:p>
              </p:txBody>
            </p:sp>
          </mc:Fallback>
        </mc:AlternateContent>
        <p:grpSp>
          <p:nvGrpSpPr>
            <p:cNvPr id="54" name="Group 53">
              <a:extLst>
                <a:ext uri="{FF2B5EF4-FFF2-40B4-BE49-F238E27FC236}">
                  <a16:creationId xmlns:a16="http://schemas.microsoft.com/office/drawing/2014/main" id="{06FD4C66-355A-4614-B1D7-42FD1EBACF85}"/>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8E36944-41C2-4D0D-A305-2FC0515241AE}"/>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ea typeface="Cambria Math" panose="02040503050406030204" pitchFamily="18" charset="0"/>
                            </a:rPr>
                            <m:t>=</m:t>
                          </m:r>
                          <m:r>
                            <a:rPr lang="en-US" sz="4800" i="1">
                              <a:solidFill>
                                <a:srgbClr val="0070C0"/>
                              </a:solidFill>
                              <a:latin typeface="Cambria Math" panose="02040503050406030204" pitchFamily="18" charset="0"/>
                            </a:rPr>
                            <m:t>𝑡</m:t>
                          </m:r>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D8E36944-41C2-4D0D-A305-2FC0515241AE}"/>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p:sp>
            <p:nvSpPr>
              <p:cNvPr id="57" name="Rectangle 56">
                <a:extLst>
                  <a:ext uri="{FF2B5EF4-FFF2-40B4-BE49-F238E27FC236}">
                    <a16:creationId xmlns:a16="http://schemas.microsoft.com/office/drawing/2014/main" id="{122F9153-B0B3-43D4-A3A0-B8E75B5E9A95}"/>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59" name="Group 58">
            <a:extLst>
              <a:ext uri="{FF2B5EF4-FFF2-40B4-BE49-F238E27FC236}">
                <a16:creationId xmlns:a16="http://schemas.microsoft.com/office/drawing/2014/main" id="{A7B69193-A284-49F8-8AEC-DE73901AA2FF}"/>
              </a:ext>
            </a:extLst>
          </p:cNvPr>
          <p:cNvGrpSpPr/>
          <p:nvPr/>
        </p:nvGrpSpPr>
        <p:grpSpPr>
          <a:xfrm>
            <a:off x="6874329" y="2476816"/>
            <a:ext cx="4457700" cy="2114234"/>
            <a:chOff x="6286500" y="3151126"/>
            <a:chExt cx="4457700" cy="2114234"/>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8772D0E-3CBA-498C-95AB-944DBDE4298D}"/>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7030A0"/>
                      </a:solidFill>
                    </a:rPr>
                    <a:t>Components</a:t>
                  </a:r>
                  <a:r>
                    <a:rPr lang="en-US" sz="3200" dirty="0">
                      <a:solidFill>
                        <a:srgbClr val="7030A0"/>
                      </a:solidFill>
                    </a:rPr>
                    <a:t>: Car </a:t>
                  </a:r>
                  <a14:m>
                    <m:oMath xmlns:m="http://schemas.openxmlformats.org/officeDocument/2006/math">
                      <m:r>
                        <a:rPr lang="en-US" sz="3200" i="1" dirty="0" smtClean="0">
                          <a:solidFill>
                            <a:srgbClr val="7030A0"/>
                          </a:solidFill>
                          <a:latin typeface="Cambria Math" panose="02040503050406030204" pitchFamily="18" charset="0"/>
                        </a:rPr>
                        <m:t>→</m:t>
                      </m:r>
                    </m:oMath>
                  </a14:m>
                  <a:r>
                    <a:rPr lang="en-CA" sz="3200" dirty="0">
                      <a:solidFill>
                        <a:srgbClr val="7030A0"/>
                      </a:solidFill>
                    </a:rPr>
                    <a:t> </a:t>
                  </a:r>
                  <a:r>
                    <a:rPr lang="en-US" sz="3200" dirty="0">
                      <a:solidFill>
                        <a:srgbClr val="7030A0"/>
                      </a:solidFill>
                    </a:rPr>
                    <a:t>Man</a:t>
                  </a:r>
                  <a:endParaRPr lang="en-CA" sz="3200" dirty="0">
                    <a:solidFill>
                      <a:srgbClr val="7030A0"/>
                    </a:solidFill>
                  </a:endParaRPr>
                </a:p>
              </p:txBody>
            </p:sp>
          </mc:Choice>
          <mc:Fallback xmlns="">
            <p:sp>
              <p:nvSpPr>
                <p:cNvPr id="61" name="TextBox 60">
                  <a:extLst>
                    <a:ext uri="{FF2B5EF4-FFF2-40B4-BE49-F238E27FC236}">
                      <a16:creationId xmlns:a16="http://schemas.microsoft.com/office/drawing/2014/main" id="{58772D0E-3CBA-498C-95AB-944DBDE4298D}"/>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10"/>
                  <a:stretch>
                    <a:fillRect l="-2901" t="-12500" b="-34375"/>
                  </a:stretch>
                </a:blipFill>
              </p:spPr>
              <p:txBody>
                <a:bodyPr/>
                <a:lstStyle/>
                <a:p>
                  <a:r>
                    <a:rPr lang="en-CA">
                      <a:noFill/>
                    </a:rPr>
                    <a:t> </a:t>
                  </a:r>
                </a:p>
              </p:txBody>
            </p:sp>
          </mc:Fallback>
        </mc:AlternateContent>
        <p:grpSp>
          <p:nvGrpSpPr>
            <p:cNvPr id="62" name="Group 61">
              <a:extLst>
                <a:ext uri="{FF2B5EF4-FFF2-40B4-BE49-F238E27FC236}">
                  <a16:creationId xmlns:a16="http://schemas.microsoft.com/office/drawing/2014/main" id="{9C89F566-AE84-480D-AC28-1EEEE8E89571}"/>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E5CC08-D509-4DF5-8C78-98D7205D029C}"/>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𝑡</m:t>
                          </m:r>
                          <m:r>
                            <a:rPr lang="en-US" sz="4800" i="1">
                              <a:latin typeface="Cambria Math" panose="02040503050406030204" pitchFamily="18" charset="0"/>
                              <a:ea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F9E5CC08-D509-4DF5-8C78-98D7205D029C}"/>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p:sp>
            <p:nvSpPr>
              <p:cNvPr id="64" name="Rectangle 63">
                <a:extLst>
                  <a:ext uri="{FF2B5EF4-FFF2-40B4-BE49-F238E27FC236}">
                    <a16:creationId xmlns:a16="http://schemas.microsoft.com/office/drawing/2014/main" id="{45680864-462F-48A1-B626-8FC3FC9F4B3B}"/>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4" name="TextBox 3">
            <a:extLst>
              <a:ext uri="{FF2B5EF4-FFF2-40B4-BE49-F238E27FC236}">
                <a16:creationId xmlns:a16="http://schemas.microsoft.com/office/drawing/2014/main" id="{853EECFB-323D-4392-B1B8-DC00DCAAE431}"/>
              </a:ext>
            </a:extLst>
          </p:cNvPr>
          <p:cNvSpPr txBox="1"/>
          <p:nvPr/>
        </p:nvSpPr>
        <p:spPr>
          <a:xfrm>
            <a:off x="46758" y="5334000"/>
            <a:ext cx="12444048" cy="677108"/>
          </a:xfrm>
          <a:prstGeom prst="rect">
            <a:avLst/>
          </a:prstGeom>
          <a:noFill/>
        </p:spPr>
        <p:txBody>
          <a:bodyPr wrap="none" rtlCol="0">
            <a:spAutoFit/>
          </a:bodyPr>
          <a:lstStyle/>
          <a:p>
            <a:r>
              <a:rPr lang="en-US" sz="3700" b="1" u="sng" dirty="0">
                <a:solidFill>
                  <a:srgbClr val="FF0000"/>
                </a:solidFill>
              </a:rPr>
              <a:t>Matrix/Array notation</a:t>
            </a:r>
            <a:r>
              <a:rPr lang="en-US" sz="3700" b="1" dirty="0">
                <a:solidFill>
                  <a:srgbClr val="FF0000"/>
                </a:solidFill>
              </a:rPr>
              <a:t> </a:t>
            </a:r>
            <a:r>
              <a:rPr lang="en-US" sz="3700" dirty="0"/>
              <a:t>makes this much easier to understand!</a:t>
            </a:r>
            <a:endParaRPr lang="en-CA" sz="3700" dirty="0"/>
          </a:p>
        </p:txBody>
      </p:sp>
    </p:spTree>
    <p:custDataLst>
      <p:tags r:id="rId1"/>
    </p:custDataLst>
    <p:extLst>
      <p:ext uri="{BB962C8B-B14F-4D97-AF65-F5344CB8AC3E}">
        <p14:creationId xmlns:p14="http://schemas.microsoft.com/office/powerpoint/2010/main" val="267127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519">
        <p159:morph option="byObject"/>
      </p:transition>
    </mc:Choice>
    <mc:Fallback xmlns="">
      <p:transition spd="slow" advTm="1551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779D061-B4D1-40A3-953E-56BA2B830516}"/>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9543D3-C0B3-4DC2-AC4E-FD52D511569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4"/>
                  <a:stretch>
                    <a:fillRect l="-4690" t="-12500" b="-34375"/>
                  </a:stretch>
                </a:blipFill>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02B82F5D-01ED-4880-92EB-D67A1676A842}"/>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004C1D-B0C6-41D6-B886-F6053F664F84}"/>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0</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14004C1D-B0C6-41D6-B886-F6053F664F84}"/>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39" name="Rectangle 38">
                <a:extLst>
                  <a:ext uri="{FF2B5EF4-FFF2-40B4-BE49-F238E27FC236}">
                    <a16:creationId xmlns:a16="http://schemas.microsoft.com/office/drawing/2014/main" id="{AD40B0E4-ABC7-4514-86BB-2B0B06C69AA0}"/>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B1CFC03-BB90-46AD-A8D2-3BD9ECE20CAB}"/>
                  </a:ext>
                </a:extLst>
              </p:cNvPr>
              <p:cNvSpPr txBox="1"/>
              <p:nvPr/>
            </p:nvSpPr>
            <p:spPr>
              <a:xfrm>
                <a:off x="4857751" y="749096"/>
                <a:ext cx="7677150" cy="137569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𝑡</m:t>
                                      </m:r>
                                    </m:sub>
                                  </m:sSub>
                                </m:e>
                              </m:acc>
                            </m:e>
                          </m:acc>
                          <m:r>
                            <a:rPr lang="en-US" sz="5000" b="0" i="1" smtClean="0">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𝑡</m:t>
                                  </m:r>
                                </m:sub>
                              </m:sSub>
                            </m:e>
                          </m:acc>
                          <m:r>
                            <a:rPr lang="en-US" sz="5000" b="0" i="1" smtClean="0">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5000" b="0" i="1" smtClean="0">
                                    <a:solidFill>
                                      <a:schemeClr val="tx1"/>
                                    </a:solidFill>
                                    <a:latin typeface="Cambria Math" panose="02040503050406030204" pitchFamily="18" charset="0"/>
                                    <a:ea typeface="Cambria Math" panose="02040503050406030204" pitchFamily="18" charset="0"/>
                                  </a:rPr>
                                  <m:t>1</m:t>
                                </m:r>
                              </m:e>
                              <m:e>
                                <m:r>
                                  <a:rPr lang="en-US" sz="5000" b="0" i="1" smtClean="0">
                                    <a:solidFill>
                                      <a:schemeClr val="tx1"/>
                                    </a:solidFill>
                                    <a:latin typeface="Cambria Math" panose="02040503050406030204" pitchFamily="18" charset="0"/>
                                    <a:ea typeface="Cambria Math" panose="02040503050406030204" pitchFamily="18" charset="0"/>
                                  </a:rPr>
                                  <m:t>0</m:t>
                                </m:r>
                              </m:e>
                            </m:mr>
                            <m:mr>
                              <m:e>
                                <m:r>
                                  <a:rPr lang="en-US" sz="5000" i="1">
                                    <a:solidFill>
                                      <a:srgbClr val="00B050"/>
                                    </a:solidFill>
                                    <a:latin typeface="Cambria Math" panose="02040503050406030204" pitchFamily="18" charset="0"/>
                                    <a:ea typeface="Cambria Math" panose="02040503050406030204" pitchFamily="18" charset="0"/>
                                  </a:rPr>
                                  <m:t>𝑣</m:t>
                                </m:r>
                              </m:e>
                              <m:e>
                                <m:r>
                                  <a:rPr lang="en-US" sz="5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8B1CFC03-BB90-46AD-A8D2-3BD9ECE20CAB}"/>
                  </a:ext>
                </a:extLst>
              </p:cNvPr>
              <p:cNvSpPr txBox="1">
                <a:spLocks noRot="1" noChangeAspect="1" noMove="1" noResize="1" noEditPoints="1" noAdjustHandles="1" noChangeArrowheads="1" noChangeShapeType="1" noTextEdit="1"/>
              </p:cNvSpPr>
              <p:nvPr/>
            </p:nvSpPr>
            <p:spPr>
              <a:xfrm>
                <a:off x="4857751" y="749096"/>
                <a:ext cx="7677150" cy="1375698"/>
              </a:xfrm>
              <a:prstGeom prst="rect">
                <a:avLst/>
              </a:prstGeom>
              <a:blipFill>
                <a:blip r:embed="rId6"/>
                <a:stretch>
                  <a:fillRect/>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4873240E-6A33-4E52-867F-36040E467510}"/>
              </a:ext>
            </a:extLst>
          </p:cNvPr>
          <p:cNvSpPr txBox="1"/>
          <p:nvPr/>
        </p:nvSpPr>
        <p:spPr>
          <a:xfrm>
            <a:off x="9430871" y="2079812"/>
            <a:ext cx="2761129" cy="584775"/>
          </a:xfrm>
          <a:prstGeom prst="rect">
            <a:avLst/>
          </a:prstGeom>
          <a:noFill/>
        </p:spPr>
        <p:txBody>
          <a:bodyPr wrap="square" rtlCol="0">
            <a:spAutoFit/>
          </a:bodyPr>
          <a:lstStyle/>
          <a:p>
            <a:pPr algn="ctr"/>
            <a:r>
              <a:rPr lang="en-US" sz="3200" dirty="0">
                <a:solidFill>
                  <a:srgbClr val="00B050"/>
                </a:solidFill>
              </a:rPr>
              <a:t>Galilean Matrix</a:t>
            </a:r>
            <a:endParaRPr lang="en-CA" sz="3200" dirty="0">
              <a:solidFill>
                <a:srgbClr val="00B05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6" name="Ink 5">
                <a:extLst>
                  <a:ext uri="{FF2B5EF4-FFF2-40B4-BE49-F238E27FC236}">
                    <a16:creationId xmlns:a16="http://schemas.microsoft.com/office/drawing/2014/main" id="{8DCEB7AD-BC9A-4E98-892D-A6898AC62D5C}"/>
                  </a:ext>
                </a:extLst>
              </p14:cNvPr>
              <p14:cNvContentPartPr/>
              <p14:nvPr>
                <p:extLst>
                  <p:ext uri="{42D2F446-02D8-4167-A562-619A0277C38B}">
                    <p15:isNarration xmlns:p15="http://schemas.microsoft.com/office/powerpoint/2012/main" val="1"/>
                  </p:ext>
                </p:extLst>
              </p14:nvPr>
            </p14:nvContentPartPr>
            <p14:xfrm>
              <a:off x="113400" y="637920"/>
              <a:ext cx="11949840" cy="3976920"/>
            </p14:xfrm>
          </p:contentPart>
        </mc:Choice>
        <mc:Fallback xmlns="">
          <p:pic>
            <p:nvPicPr>
              <p:cNvPr id="6" name="Ink 5">
                <a:extLst>
                  <a:ext uri="{FF2B5EF4-FFF2-40B4-BE49-F238E27FC236}">
                    <a16:creationId xmlns:a16="http://schemas.microsoft.com/office/drawing/2014/main" id="{8DCEB7AD-BC9A-4E98-892D-A6898AC62D5C}"/>
                  </a:ext>
                </a:extLst>
              </p:cNvPr>
              <p:cNvPicPr>
                <a:picLocks noGrp="1" noRot="1" noChangeAspect="1" noMove="1" noResize="1" noEditPoints="1" noAdjustHandles="1" noChangeArrowheads="1" noChangeShapeType="1"/>
              </p:cNvPicPr>
              <p:nvPr/>
            </p:nvPicPr>
            <p:blipFill>
              <a:blip r:embed="rId8"/>
              <a:stretch>
                <a:fillRect/>
              </a:stretch>
            </p:blipFill>
            <p:spPr>
              <a:xfrm>
                <a:off x="104040" y="628560"/>
                <a:ext cx="11968560" cy="3995640"/>
              </a:xfrm>
              <a:prstGeom prst="rect">
                <a:avLst/>
              </a:prstGeom>
            </p:spPr>
          </p:pic>
        </mc:Fallback>
      </mc:AlternateContent>
    </p:spTree>
    <p:custDataLst>
      <p:tags r:id="rId1"/>
    </p:custDataLst>
    <p:extLst>
      <p:ext uri="{BB962C8B-B14F-4D97-AF65-F5344CB8AC3E}">
        <p14:creationId xmlns:p14="http://schemas.microsoft.com/office/powerpoint/2010/main" val="2698706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2782">
        <p159:morph option="byObject"/>
      </p:transition>
    </mc:Choice>
    <mc:Fallback xmlns="">
      <p:transition spd="slow" advTm="927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779D061-B4D1-40A3-953E-56BA2B830516}"/>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9543D3-C0B3-4DC2-AC4E-FD52D511569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4"/>
                  <a:stretch>
                    <a:fillRect l="-4690" t="-12500" b="-34375"/>
                  </a:stretch>
                </a:blipFill>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02B82F5D-01ED-4880-92EB-D67A1676A842}"/>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004C1D-B0C6-41D6-B886-F6053F664F84}"/>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0</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14004C1D-B0C6-41D6-B886-F6053F664F84}"/>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39" name="Rectangle 38">
                <a:extLst>
                  <a:ext uri="{FF2B5EF4-FFF2-40B4-BE49-F238E27FC236}">
                    <a16:creationId xmlns:a16="http://schemas.microsoft.com/office/drawing/2014/main" id="{AD40B0E4-ABC7-4514-86BB-2B0B06C69AA0}"/>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51" name="Group 50">
            <a:extLst>
              <a:ext uri="{FF2B5EF4-FFF2-40B4-BE49-F238E27FC236}">
                <a16:creationId xmlns:a16="http://schemas.microsoft.com/office/drawing/2014/main" id="{29748CF0-A05A-4B10-94EC-DC6C1E77778C}"/>
              </a:ext>
            </a:extLst>
          </p:cNvPr>
          <p:cNvGrpSpPr/>
          <p:nvPr/>
        </p:nvGrpSpPr>
        <p:grpSpPr>
          <a:xfrm>
            <a:off x="659493" y="2472872"/>
            <a:ext cx="4457700" cy="2114234"/>
            <a:chOff x="6286500" y="3151126"/>
            <a:chExt cx="4457700" cy="2114234"/>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CF096BC-F8F5-48ED-91DE-940D449267F5}"/>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00B050"/>
                      </a:solidFill>
                    </a:rPr>
                    <a:t>Components</a:t>
                  </a:r>
                  <a:r>
                    <a:rPr lang="en-US" sz="3200" dirty="0">
                      <a:solidFill>
                        <a:srgbClr val="00B050"/>
                      </a:solidFill>
                    </a:rPr>
                    <a:t>: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52" name="TextBox 51">
                  <a:extLst>
                    <a:ext uri="{FF2B5EF4-FFF2-40B4-BE49-F238E27FC236}">
                      <a16:creationId xmlns:a16="http://schemas.microsoft.com/office/drawing/2014/main" id="{CCF096BC-F8F5-48ED-91DE-940D449267F5}"/>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6"/>
                  <a:stretch>
                    <a:fillRect l="-2759" t="-12500" b="-34375"/>
                  </a:stretch>
                </a:blipFill>
              </p:spPr>
              <p:txBody>
                <a:bodyPr/>
                <a:lstStyle/>
                <a:p>
                  <a:r>
                    <a:rPr lang="en-CA">
                      <a:noFill/>
                    </a:rPr>
                    <a:t> </a:t>
                  </a:r>
                </a:p>
              </p:txBody>
            </p:sp>
          </mc:Fallback>
        </mc:AlternateContent>
        <p:grpSp>
          <p:nvGrpSpPr>
            <p:cNvPr id="54" name="Group 53">
              <a:extLst>
                <a:ext uri="{FF2B5EF4-FFF2-40B4-BE49-F238E27FC236}">
                  <a16:creationId xmlns:a16="http://schemas.microsoft.com/office/drawing/2014/main" id="{06FD4C66-355A-4614-B1D7-42FD1EBACF85}"/>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8E36944-41C2-4D0D-A305-2FC0515241AE}"/>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    1</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b="0" i="1" smtClean="0">
                              <a:latin typeface="Cambria Math" panose="02040503050406030204" pitchFamily="18" charset="0"/>
                            </a:rPr>
                            <m:t>0</m:t>
                          </m:r>
                          <m:r>
                            <a:rPr lang="en-US" sz="4800" i="1">
                              <a:solidFill>
                                <a:srgbClr val="0070C0"/>
                              </a:solidFill>
                              <a:latin typeface="Cambria Math" panose="02040503050406030204" pitchFamily="18" charset="0"/>
                            </a:rPr>
                            <m:t>𝑥</m:t>
                          </m:r>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b="0" i="1" smtClean="0">
                              <a:latin typeface="Cambria Math" panose="02040503050406030204" pitchFamily="18" charset="0"/>
                            </a:rPr>
                            <m:t>1</m:t>
                          </m:r>
                          <m:r>
                            <a:rPr lang="en-US" sz="4800" i="1">
                              <a:solidFill>
                                <a:srgbClr val="0070C0"/>
                              </a:solidFill>
                              <a:latin typeface="Cambria Math" panose="02040503050406030204" pitchFamily="18" charset="0"/>
                            </a:rPr>
                            <m:t>𝑥</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D8E36944-41C2-4D0D-A305-2FC0515241AE}"/>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57" name="Rectangle 56">
                <a:extLst>
                  <a:ext uri="{FF2B5EF4-FFF2-40B4-BE49-F238E27FC236}">
                    <a16:creationId xmlns:a16="http://schemas.microsoft.com/office/drawing/2014/main" id="{122F9153-B0B3-43D4-A3A0-B8E75B5E9A95}"/>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B1CFC03-BB90-46AD-A8D2-3BD9ECE20CAB}"/>
                  </a:ext>
                </a:extLst>
              </p:cNvPr>
              <p:cNvSpPr txBox="1"/>
              <p:nvPr/>
            </p:nvSpPr>
            <p:spPr>
              <a:xfrm>
                <a:off x="4857751" y="749096"/>
                <a:ext cx="7677150" cy="137569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𝑡</m:t>
                                      </m:r>
                                    </m:sub>
                                  </m:sSub>
                                </m:e>
                              </m:acc>
                            </m:e>
                          </m:acc>
                          <m:r>
                            <a:rPr lang="en-US" sz="5000" b="0" i="1" smtClean="0">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𝑡</m:t>
                                  </m:r>
                                </m:sub>
                              </m:sSub>
                            </m:e>
                          </m:acc>
                          <m:r>
                            <a:rPr lang="en-US" sz="5000" b="0" i="1" smtClean="0">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5000" b="0" i="1" smtClean="0">
                                    <a:solidFill>
                                      <a:schemeClr val="tx1"/>
                                    </a:solidFill>
                                    <a:latin typeface="Cambria Math" panose="02040503050406030204" pitchFamily="18" charset="0"/>
                                    <a:ea typeface="Cambria Math" panose="02040503050406030204" pitchFamily="18" charset="0"/>
                                  </a:rPr>
                                  <m:t>1</m:t>
                                </m:r>
                              </m:e>
                              <m:e>
                                <m:r>
                                  <a:rPr lang="en-US" sz="5000" b="0" i="1" smtClean="0">
                                    <a:solidFill>
                                      <a:schemeClr val="tx1"/>
                                    </a:solidFill>
                                    <a:latin typeface="Cambria Math" panose="02040503050406030204" pitchFamily="18" charset="0"/>
                                    <a:ea typeface="Cambria Math" panose="02040503050406030204" pitchFamily="18" charset="0"/>
                                  </a:rPr>
                                  <m:t>0</m:t>
                                </m:r>
                              </m:e>
                            </m:mr>
                            <m:mr>
                              <m:e>
                                <m:r>
                                  <a:rPr lang="en-US" sz="5000" i="1">
                                    <a:solidFill>
                                      <a:srgbClr val="00B050"/>
                                    </a:solidFill>
                                    <a:latin typeface="Cambria Math" panose="02040503050406030204" pitchFamily="18" charset="0"/>
                                    <a:ea typeface="Cambria Math" panose="02040503050406030204" pitchFamily="18" charset="0"/>
                                  </a:rPr>
                                  <m:t>𝑣</m:t>
                                </m:r>
                              </m:e>
                              <m:e>
                                <m:r>
                                  <a:rPr lang="en-US" sz="5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8B1CFC03-BB90-46AD-A8D2-3BD9ECE20CAB}"/>
                  </a:ext>
                </a:extLst>
              </p:cNvPr>
              <p:cNvSpPr txBox="1">
                <a:spLocks noRot="1" noChangeAspect="1" noMove="1" noResize="1" noEditPoints="1" noAdjustHandles="1" noChangeArrowheads="1" noChangeShapeType="1" noTextEdit="1"/>
              </p:cNvSpPr>
              <p:nvPr/>
            </p:nvSpPr>
            <p:spPr>
              <a:xfrm>
                <a:off x="4857751" y="749096"/>
                <a:ext cx="7677150" cy="137569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1F662E-5C5E-4654-80C6-7A0AECE30566}"/>
                  </a:ext>
                </a:extLst>
              </p:cNvPr>
              <p:cNvSpPr txBox="1"/>
              <p:nvPr/>
            </p:nvSpPr>
            <p:spPr>
              <a:xfrm>
                <a:off x="5295901" y="2977946"/>
                <a:ext cx="6686549" cy="140698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911F662E-5C5E-4654-80C6-7A0AECE30566}"/>
                  </a:ext>
                </a:extLst>
              </p:cNvPr>
              <p:cNvSpPr txBox="1">
                <a:spLocks noRot="1" noChangeAspect="1" noMove="1" noResize="1" noEditPoints="1" noAdjustHandles="1" noChangeArrowheads="1" noChangeShapeType="1" noTextEdit="1"/>
              </p:cNvSpPr>
              <p:nvPr/>
            </p:nvSpPr>
            <p:spPr>
              <a:xfrm>
                <a:off x="5295901" y="2977946"/>
                <a:ext cx="6686549" cy="1406988"/>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A0AEF69-9756-4931-9C9D-D268061FA9B7}"/>
                  </a:ext>
                </a:extLst>
              </p:cNvPr>
              <p:cNvSpPr/>
              <p:nvPr/>
            </p:nvSpPr>
            <p:spPr>
              <a:xfrm>
                <a:off x="142030" y="5323509"/>
                <a:ext cx="7401770" cy="1119089"/>
              </a:xfrm>
              <a:prstGeom prst="rect">
                <a:avLst/>
              </a:prstGeom>
              <a:ln w="38100">
                <a:solidFill>
                  <a:schemeClr val="tx1"/>
                </a:solidFill>
              </a:ln>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4000" i="1">
                                <a:latin typeface="Cambria Math" panose="02040503050406030204" pitchFamily="18" charset="0"/>
                                <a:ea typeface="Cambria Math" panose="02040503050406030204" pitchFamily="18" charset="0"/>
                              </a:rPr>
                            </m:ctrlPr>
                          </m:mPr>
                          <m:mr>
                            <m:e>
                              <m:r>
                                <m:rPr>
                                  <m:brk m:alnAt="7"/>
                                </m:rPr>
                                <a:rPr lang="en-US" sz="4000" i="1">
                                  <a:latin typeface="Cambria Math" panose="02040503050406030204" pitchFamily="18" charset="0"/>
                                  <a:ea typeface="Cambria Math" panose="02040503050406030204" pitchFamily="18" charset="0"/>
                                </a:rPr>
                                <m:t>1</m:t>
                              </m:r>
                            </m:e>
                            <m:e>
                              <m:r>
                                <a:rPr lang="en-US" sz="4000" i="1">
                                  <a:latin typeface="Cambria Math" panose="02040503050406030204" pitchFamily="18" charset="0"/>
                                  <a:ea typeface="Cambria Math" panose="02040503050406030204" pitchFamily="18" charset="0"/>
                                </a:rPr>
                                <m:t>0</m:t>
                              </m:r>
                            </m:e>
                          </m:mr>
                          <m:mr>
                            <m:e>
                              <m:r>
                                <a:rPr lang="en-US" sz="4000" i="1">
                                  <a:solidFill>
                                    <a:srgbClr val="00B050"/>
                                  </a:solidFill>
                                  <a:latin typeface="Cambria Math" panose="02040503050406030204" pitchFamily="18" charset="0"/>
                                  <a:ea typeface="Cambria Math" panose="02040503050406030204" pitchFamily="18" charset="0"/>
                                </a:rPr>
                                <m:t>𝑣</m:t>
                              </m:r>
                            </m:e>
                            <m:e>
                              <m:r>
                                <a:rPr lang="en-US" sz="4000" i="1">
                                  <a:latin typeface="Cambria Math" panose="02040503050406030204" pitchFamily="18" charset="0"/>
                                  <a:ea typeface="Cambria Math" panose="02040503050406030204" pitchFamily="18" charset="0"/>
                                </a:rPr>
                                <m:t>1</m:t>
                              </m:r>
                            </m:e>
                          </m:mr>
                        </m:m>
                      </m:e>
                    </m:d>
                  </m:oMath>
                </a14:m>
                <a:r>
                  <a:rPr lang="en-CA" sz="4000" dirty="0"/>
                  <a:t> and </a:t>
                </a:r>
                <a14:m>
                  <m:oMath xmlns:m="http://schemas.openxmlformats.org/officeDocument/2006/math">
                    <m:d>
                      <m:dPr>
                        <m:begChr m:val="["/>
                        <m:endChr m:val="]"/>
                        <m:ctrlPr>
                          <a:rPr lang="en-US" sz="4000" i="1">
                            <a:latin typeface="Cambria Math" panose="02040503050406030204" pitchFamily="18" charset="0"/>
                            <a:ea typeface="Cambria Math" panose="02040503050406030204" pitchFamily="18" charset="0"/>
                          </a:rPr>
                        </m:ctrlPr>
                      </m:dPr>
                      <m:e>
                        <m:m>
                          <m:mPr>
                            <m:mcs>
                              <m:mc>
                                <m:mcPr>
                                  <m:count m:val="2"/>
                                  <m:mcJc m:val="center"/>
                                </m:mcPr>
                              </m:mc>
                            </m:mcs>
                            <m:ctrlPr>
                              <a:rPr lang="en-US" sz="4000" i="1">
                                <a:latin typeface="Cambria Math" panose="02040503050406030204" pitchFamily="18" charset="0"/>
                                <a:ea typeface="Cambria Math" panose="02040503050406030204" pitchFamily="18" charset="0"/>
                              </a:rPr>
                            </m:ctrlPr>
                          </m:mPr>
                          <m:mr>
                            <m:e>
                              <m:r>
                                <m:rPr>
                                  <m:brk m:alnAt="7"/>
                                </m:rPr>
                                <a:rPr lang="en-US" sz="4000" i="1">
                                  <a:latin typeface="Cambria Math" panose="02040503050406030204" pitchFamily="18" charset="0"/>
                                  <a:ea typeface="Cambria Math" panose="02040503050406030204" pitchFamily="18" charset="0"/>
                                </a:rPr>
                                <m:t>1</m:t>
                              </m:r>
                            </m:e>
                            <m:e>
                              <m:r>
                                <a:rPr lang="en-US" sz="4000" i="1">
                                  <a:latin typeface="Cambria Math" panose="02040503050406030204" pitchFamily="18" charset="0"/>
                                  <a:ea typeface="Cambria Math" panose="02040503050406030204" pitchFamily="18" charset="0"/>
                                </a:rPr>
                                <m:t>0</m:t>
                              </m:r>
                            </m:e>
                          </m:mr>
                          <m:mr>
                            <m:e>
                              <m:r>
                                <a:rPr lang="en-US" sz="4000" i="1">
                                  <a:latin typeface="Cambria Math" panose="02040503050406030204" pitchFamily="18" charset="0"/>
                                  <a:ea typeface="Cambria Math" panose="02040503050406030204" pitchFamily="18" charset="0"/>
                                </a:rPr>
                                <m:t>−</m:t>
                              </m:r>
                              <m:r>
                                <a:rPr lang="en-US" sz="4000" i="1">
                                  <a:solidFill>
                                    <a:srgbClr val="00B050"/>
                                  </a:solidFill>
                                  <a:latin typeface="Cambria Math" panose="02040503050406030204" pitchFamily="18" charset="0"/>
                                  <a:ea typeface="Cambria Math" panose="02040503050406030204" pitchFamily="18" charset="0"/>
                                </a:rPr>
                                <m:t>𝑣</m:t>
                              </m:r>
                            </m:e>
                            <m:e>
                              <m:r>
                                <a:rPr lang="en-US" sz="4000" i="1">
                                  <a:latin typeface="Cambria Math" panose="02040503050406030204" pitchFamily="18" charset="0"/>
                                  <a:ea typeface="Cambria Math" panose="02040503050406030204" pitchFamily="18" charset="0"/>
                                </a:rPr>
                                <m:t>1</m:t>
                              </m:r>
                            </m:e>
                          </m:mr>
                        </m:m>
                      </m:e>
                    </m:d>
                  </m:oMath>
                </a14:m>
                <a:r>
                  <a:rPr lang="en-CA" sz="4000" dirty="0"/>
                  <a:t>  are inverses!</a:t>
                </a:r>
              </a:p>
            </p:txBody>
          </p:sp>
        </mc:Choice>
        <mc:Fallback xmlns="">
          <p:sp>
            <p:nvSpPr>
              <p:cNvPr id="3" name="Rectangle 2">
                <a:extLst>
                  <a:ext uri="{FF2B5EF4-FFF2-40B4-BE49-F238E27FC236}">
                    <a16:creationId xmlns:a16="http://schemas.microsoft.com/office/drawing/2014/main" id="{7A0AEF69-9756-4931-9C9D-D268061FA9B7}"/>
                  </a:ext>
                </a:extLst>
              </p:cNvPr>
              <p:cNvSpPr>
                <a:spLocks noRot="1" noChangeAspect="1" noMove="1" noResize="1" noEditPoints="1" noAdjustHandles="1" noChangeArrowheads="1" noChangeShapeType="1" noTextEdit="1"/>
              </p:cNvSpPr>
              <p:nvPr/>
            </p:nvSpPr>
            <p:spPr>
              <a:xfrm>
                <a:off x="142030" y="5323509"/>
                <a:ext cx="7401770" cy="1119089"/>
              </a:xfrm>
              <a:prstGeom prst="rect">
                <a:avLst/>
              </a:prstGeom>
              <a:blipFill>
                <a:blip r:embed="rId10"/>
                <a:stretch>
                  <a:fillRect r="-1229" b="-315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81BAE9-9641-42A6-B339-189716779DEC}"/>
                  </a:ext>
                </a:extLst>
              </p:cNvPr>
              <p:cNvSpPr txBox="1"/>
              <p:nvPr/>
            </p:nvSpPr>
            <p:spPr>
              <a:xfrm>
                <a:off x="7581901" y="5416346"/>
                <a:ext cx="4648199" cy="91371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32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3200" b="0" i="1" smtClean="0">
                                  <a:solidFill>
                                    <a:schemeClr val="tx1"/>
                                  </a:solidFill>
                                  <a:latin typeface="Cambria Math" panose="02040503050406030204" pitchFamily="18" charset="0"/>
                                  <a:ea typeface="Cambria Math" panose="02040503050406030204" pitchFamily="18" charset="0"/>
                                </a:rPr>
                              </m:ctrlPr>
                            </m:mPr>
                            <m:mr>
                              <m:e>
                                <m:r>
                                  <m:rPr>
                                    <m:brk m:alnAt="7"/>
                                  </m:rPr>
                                  <a:rPr lang="en-US" sz="3200" b="0" i="1" smtClean="0">
                                    <a:solidFill>
                                      <a:schemeClr val="tx1"/>
                                    </a:solidFill>
                                    <a:latin typeface="Cambria Math" panose="02040503050406030204" pitchFamily="18" charset="0"/>
                                    <a:ea typeface="Cambria Math" panose="02040503050406030204" pitchFamily="18" charset="0"/>
                                  </a:rPr>
                                  <m:t>1</m:t>
                                </m:r>
                              </m:e>
                              <m:e>
                                <m:r>
                                  <a:rPr lang="en-US" sz="3200" b="0" i="1" smtClean="0">
                                    <a:solidFill>
                                      <a:schemeClr val="tx1"/>
                                    </a:solidFill>
                                    <a:latin typeface="Cambria Math" panose="02040503050406030204" pitchFamily="18" charset="0"/>
                                    <a:ea typeface="Cambria Math" panose="02040503050406030204" pitchFamily="18" charset="0"/>
                                  </a:rPr>
                                  <m:t>0</m:t>
                                </m:r>
                              </m:e>
                            </m:mr>
                            <m:mr>
                              <m:e>
                                <m:r>
                                  <a:rPr lang="en-US" sz="3200" i="1">
                                    <a:solidFill>
                                      <a:srgbClr val="00B050"/>
                                    </a:solidFill>
                                    <a:latin typeface="Cambria Math" panose="02040503050406030204" pitchFamily="18" charset="0"/>
                                    <a:ea typeface="Cambria Math" panose="02040503050406030204" pitchFamily="18" charset="0"/>
                                  </a:rPr>
                                  <m:t>𝑣</m:t>
                                </m:r>
                              </m:e>
                              <m:e>
                                <m:r>
                                  <a:rPr lang="en-US" sz="32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3200" i="1">
                              <a:latin typeface="Cambria Math" panose="02040503050406030204" pitchFamily="18" charset="0"/>
                              <a:ea typeface="Cambria Math" panose="02040503050406030204" pitchFamily="18" charset="0"/>
                            </a:rPr>
                          </m:ctrlPr>
                        </m:dPr>
                        <m:e>
                          <m:m>
                            <m:mPr>
                              <m:mcs>
                                <m:mc>
                                  <m:mcPr>
                                    <m:count m:val="2"/>
                                    <m:mcJc m:val="center"/>
                                  </m:mcPr>
                                </m:mc>
                              </m:mcs>
                              <m:ctrlPr>
                                <a:rPr lang="en-US" sz="3200" i="1">
                                  <a:latin typeface="Cambria Math" panose="02040503050406030204" pitchFamily="18" charset="0"/>
                                  <a:ea typeface="Cambria Math" panose="02040503050406030204" pitchFamily="18" charset="0"/>
                                </a:rPr>
                              </m:ctrlPr>
                            </m:mPr>
                            <m:mr>
                              <m:e>
                                <m:r>
                                  <m:rPr>
                                    <m:brk m:alnAt="7"/>
                                  </m:rPr>
                                  <a:rPr lang="en-US" sz="3200" i="1">
                                    <a:latin typeface="Cambria Math" panose="02040503050406030204" pitchFamily="18" charset="0"/>
                                    <a:ea typeface="Cambria Math" panose="02040503050406030204" pitchFamily="18" charset="0"/>
                                  </a:rPr>
                                  <m:t>1</m:t>
                                </m:r>
                              </m:e>
                              <m:e>
                                <m:r>
                                  <a:rPr lang="en-US" sz="3200" i="1">
                                    <a:latin typeface="Cambria Math" panose="02040503050406030204" pitchFamily="18" charset="0"/>
                                    <a:ea typeface="Cambria Math" panose="02040503050406030204" pitchFamily="18" charset="0"/>
                                  </a:rPr>
                                  <m:t>0</m:t>
                                </m:r>
                              </m:e>
                            </m:mr>
                            <m:mr>
                              <m:e>
                                <m:r>
                                  <a:rPr lang="en-US" sz="3200" i="1">
                                    <a:latin typeface="Cambria Math" panose="02040503050406030204" pitchFamily="18" charset="0"/>
                                    <a:ea typeface="Cambria Math" panose="02040503050406030204" pitchFamily="18" charset="0"/>
                                  </a:rPr>
                                  <m:t>−</m:t>
                                </m:r>
                                <m:r>
                                  <a:rPr lang="en-US" sz="3200" i="1">
                                    <a:solidFill>
                                      <a:srgbClr val="00B050"/>
                                    </a:solidFill>
                                    <a:latin typeface="Cambria Math" panose="02040503050406030204" pitchFamily="18" charset="0"/>
                                    <a:ea typeface="Cambria Math" panose="02040503050406030204" pitchFamily="18" charset="0"/>
                                  </a:rPr>
                                  <m:t>𝑣</m:t>
                                </m:r>
                              </m:e>
                              <m:e>
                                <m:r>
                                  <a:rPr lang="en-US" sz="3200" i="1">
                                    <a:latin typeface="Cambria Math" panose="02040503050406030204" pitchFamily="18" charset="0"/>
                                    <a:ea typeface="Cambria Math" panose="02040503050406030204" pitchFamily="18" charset="0"/>
                                  </a:rPr>
                                  <m:t>1</m:t>
                                </m:r>
                              </m:e>
                            </m:mr>
                          </m:m>
                        </m:e>
                      </m:d>
                      <m:r>
                        <a:rPr lang="en-US" sz="3200" b="0" i="1" smtClean="0">
                          <a:latin typeface="Cambria Math" panose="02040503050406030204" pitchFamily="18" charset="0"/>
                          <a:ea typeface="Cambria Math" panose="02040503050406030204" pitchFamily="18" charset="0"/>
                        </a:rPr>
                        <m:t>=</m:t>
                      </m:r>
                      <m:d>
                        <m:dPr>
                          <m:begChr m:val="["/>
                          <m:endChr m:val="]"/>
                          <m:ctrlPr>
                            <a:rPr lang="en-US" sz="32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3200" i="1">
                                  <a:latin typeface="Cambria Math" panose="02040503050406030204" pitchFamily="18" charset="0"/>
                                  <a:ea typeface="Cambria Math" panose="02040503050406030204" pitchFamily="18" charset="0"/>
                                </a:rPr>
                              </m:ctrlPr>
                            </m:mPr>
                            <m:mr>
                              <m:e>
                                <m:r>
                                  <m:rPr>
                                    <m:brk m:alnAt="7"/>
                                  </m:rPr>
                                  <a:rPr lang="en-US" sz="3200" i="1">
                                    <a:latin typeface="Cambria Math" panose="02040503050406030204" pitchFamily="18" charset="0"/>
                                    <a:ea typeface="Cambria Math" panose="02040503050406030204" pitchFamily="18" charset="0"/>
                                  </a:rPr>
                                  <m:t>1</m:t>
                                </m:r>
                              </m:e>
                              <m:e>
                                <m:r>
                                  <a:rPr lang="en-US" sz="3200" i="1">
                                    <a:latin typeface="Cambria Math" panose="02040503050406030204" pitchFamily="18" charset="0"/>
                                    <a:ea typeface="Cambria Math" panose="02040503050406030204" pitchFamily="18" charset="0"/>
                                  </a:rPr>
                                  <m:t>0</m:t>
                                </m:r>
                              </m:e>
                            </m:mr>
                            <m:mr>
                              <m:e>
                                <m:r>
                                  <a:rPr lang="en-US" sz="3200" i="1">
                                    <a:latin typeface="Cambria Math" panose="02040503050406030204" pitchFamily="18" charset="0"/>
                                    <a:ea typeface="Cambria Math" panose="02040503050406030204" pitchFamily="18" charset="0"/>
                                  </a:rPr>
                                  <m:t>0</m:t>
                                </m:r>
                              </m:e>
                              <m:e>
                                <m:r>
                                  <a:rPr lang="en-US" sz="3200" i="1">
                                    <a:latin typeface="Cambria Math" panose="02040503050406030204" pitchFamily="18" charset="0"/>
                                    <a:ea typeface="Cambria Math" panose="02040503050406030204" pitchFamily="18" charset="0"/>
                                  </a:rPr>
                                  <m:t>1</m:t>
                                </m:r>
                              </m:e>
                            </m:mr>
                          </m:m>
                        </m:e>
                      </m:d>
                    </m:oMath>
                  </m:oMathPara>
                </a14:m>
                <a:endParaRPr lang="en-US" sz="3200" dirty="0">
                  <a:solidFill>
                    <a:schemeClr val="tx1"/>
                  </a:solidFill>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981BAE9-9641-42A6-B339-189716779DEC}"/>
                  </a:ext>
                </a:extLst>
              </p:cNvPr>
              <p:cNvSpPr txBox="1">
                <a:spLocks noRot="1" noChangeAspect="1" noMove="1" noResize="1" noEditPoints="1" noAdjustHandles="1" noChangeArrowheads="1" noChangeShapeType="1" noTextEdit="1"/>
              </p:cNvSpPr>
              <p:nvPr/>
            </p:nvSpPr>
            <p:spPr>
              <a:xfrm>
                <a:off x="7581901" y="5416346"/>
                <a:ext cx="4648199" cy="913712"/>
              </a:xfrm>
              <a:prstGeom prst="rect">
                <a:avLst/>
              </a:prstGeom>
              <a:blipFill>
                <a:blip r:embed="rId11"/>
                <a:stretch>
                  <a:fillRect/>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4873240E-6A33-4E52-867F-36040E467510}"/>
              </a:ext>
            </a:extLst>
          </p:cNvPr>
          <p:cNvSpPr txBox="1"/>
          <p:nvPr/>
        </p:nvSpPr>
        <p:spPr>
          <a:xfrm>
            <a:off x="9430871" y="2079812"/>
            <a:ext cx="2761129" cy="584775"/>
          </a:xfrm>
          <a:prstGeom prst="rect">
            <a:avLst/>
          </a:prstGeom>
          <a:noFill/>
        </p:spPr>
        <p:txBody>
          <a:bodyPr wrap="square" rtlCol="0">
            <a:spAutoFit/>
          </a:bodyPr>
          <a:lstStyle/>
          <a:p>
            <a:pPr algn="ctr"/>
            <a:r>
              <a:rPr lang="en-US" sz="3200" dirty="0">
                <a:solidFill>
                  <a:srgbClr val="00B050"/>
                </a:solidFill>
              </a:rPr>
              <a:t>Galilean Matrix</a:t>
            </a:r>
            <a:endParaRPr lang="en-CA" sz="3200" dirty="0">
              <a:solidFill>
                <a:srgbClr val="00B050"/>
              </a:solidFill>
            </a:endParaRPr>
          </a:p>
        </p:txBody>
      </p:sp>
      <p:sp>
        <p:nvSpPr>
          <p:cNvPr id="28" name="TextBox 27">
            <a:extLst>
              <a:ext uri="{FF2B5EF4-FFF2-40B4-BE49-F238E27FC236}">
                <a16:creationId xmlns:a16="http://schemas.microsoft.com/office/drawing/2014/main" id="{5FF699F1-2081-440C-8506-23F94E04CA31}"/>
              </a:ext>
            </a:extLst>
          </p:cNvPr>
          <p:cNvSpPr txBox="1"/>
          <p:nvPr/>
        </p:nvSpPr>
        <p:spPr>
          <a:xfrm>
            <a:off x="7557247" y="4294094"/>
            <a:ext cx="2761129" cy="584775"/>
          </a:xfrm>
          <a:prstGeom prst="rect">
            <a:avLst/>
          </a:prstGeom>
          <a:noFill/>
        </p:spPr>
        <p:txBody>
          <a:bodyPr wrap="square" rtlCol="0">
            <a:spAutoFit/>
          </a:bodyPr>
          <a:lstStyle/>
          <a:p>
            <a:pPr algn="ctr"/>
            <a:r>
              <a:rPr lang="en-US" sz="3200" dirty="0">
                <a:solidFill>
                  <a:srgbClr val="00B050"/>
                </a:solidFill>
              </a:rPr>
              <a:t>Galilean Matrix</a:t>
            </a:r>
            <a:endParaRPr lang="en-CA" sz="3200" dirty="0">
              <a:solidFill>
                <a:srgbClr val="00B05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6" name="Ink 5">
                <a:extLst>
                  <a:ext uri="{FF2B5EF4-FFF2-40B4-BE49-F238E27FC236}">
                    <a16:creationId xmlns:a16="http://schemas.microsoft.com/office/drawing/2014/main" id="{B9E383C6-1D66-4AC9-BD9D-16103A03668B}"/>
                  </a:ext>
                </a:extLst>
              </p14:cNvPr>
              <p14:cNvContentPartPr/>
              <p14:nvPr>
                <p:extLst>
                  <p:ext uri="{42D2F446-02D8-4167-A562-619A0277C38B}">
                    <p15:isNarration xmlns:p15="http://schemas.microsoft.com/office/powerpoint/2012/main" val="1"/>
                  </p:ext>
                </p:extLst>
              </p14:nvPr>
            </p14:nvContentPartPr>
            <p14:xfrm>
              <a:off x="7953480" y="1439280"/>
              <a:ext cx="4044960" cy="5124960"/>
            </p14:xfrm>
          </p:contentPart>
        </mc:Choice>
        <mc:Fallback xmlns="">
          <p:pic>
            <p:nvPicPr>
              <p:cNvPr id="6" name="Ink 5">
                <a:extLst>
                  <a:ext uri="{FF2B5EF4-FFF2-40B4-BE49-F238E27FC236}">
                    <a16:creationId xmlns:a16="http://schemas.microsoft.com/office/drawing/2014/main" id="{B9E383C6-1D66-4AC9-BD9D-16103A03668B}"/>
                  </a:ext>
                </a:extLst>
              </p:cNvPr>
              <p:cNvPicPr>
                <a:picLocks noGrp="1" noRot="1" noChangeAspect="1" noMove="1" noResize="1" noEditPoints="1" noAdjustHandles="1" noChangeArrowheads="1" noChangeShapeType="1"/>
              </p:cNvPicPr>
              <p:nvPr/>
            </p:nvPicPr>
            <p:blipFill>
              <a:blip r:embed="rId13"/>
              <a:stretch>
                <a:fillRect/>
              </a:stretch>
            </p:blipFill>
            <p:spPr>
              <a:xfrm>
                <a:off x="7944120" y="1429920"/>
                <a:ext cx="4063680" cy="5143680"/>
              </a:xfrm>
              <a:prstGeom prst="rect">
                <a:avLst/>
              </a:prstGeom>
            </p:spPr>
          </p:pic>
        </mc:Fallback>
      </mc:AlternateContent>
    </p:spTree>
    <p:custDataLst>
      <p:tags r:id="rId1"/>
    </p:custDataLst>
    <p:extLst>
      <p:ext uri="{BB962C8B-B14F-4D97-AF65-F5344CB8AC3E}">
        <p14:creationId xmlns:p14="http://schemas.microsoft.com/office/powerpoint/2010/main" val="2056542611"/>
      </p:ext>
    </p:extLst>
  </p:cSld>
  <p:clrMapOvr>
    <a:masterClrMapping/>
  </p:clrMapOvr>
  <mc:AlternateContent xmlns:mc="http://schemas.openxmlformats.org/markup-compatibility/2006" xmlns:p14="http://schemas.microsoft.com/office/powerpoint/2010/main">
    <mc:Choice Requires="p14">
      <p:transition spd="med" p14:dur="700" advTm="49328">
        <p:fade/>
      </p:transition>
    </mc:Choice>
    <mc:Fallback xmlns="">
      <p:transition spd="med" advTm="493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animBg="1"/>
      <p:bldP spid="26"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A0AEF69-9756-4931-9C9D-D268061FA9B7}"/>
                  </a:ext>
                </a:extLst>
              </p:cNvPr>
              <p:cNvSpPr/>
              <p:nvPr/>
            </p:nvSpPr>
            <p:spPr>
              <a:xfrm>
                <a:off x="142030" y="160959"/>
                <a:ext cx="7401770" cy="1119089"/>
              </a:xfrm>
              <a:prstGeom prst="rect">
                <a:avLst/>
              </a:prstGeom>
              <a:ln w="38100">
                <a:solidFill>
                  <a:schemeClr val="tx1"/>
                </a:solidFill>
              </a:ln>
            </p:spPr>
            <p:txBody>
              <a:bodyPr wrap="square">
                <a:spAutoFit/>
              </a:bodyPr>
              <a:lstStyle/>
              <a:p>
                <a14:m>
                  <m:oMath xmlns:m="http://schemas.openxmlformats.org/officeDocument/2006/math">
                    <m:d>
                      <m:dPr>
                        <m:begChr m:val="["/>
                        <m:endChr m:val="]"/>
                        <m:ctrlPr>
                          <a:rPr lang="en-US" sz="40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4000" i="1">
                                <a:latin typeface="Cambria Math" panose="02040503050406030204" pitchFamily="18" charset="0"/>
                                <a:ea typeface="Cambria Math" panose="02040503050406030204" pitchFamily="18" charset="0"/>
                              </a:rPr>
                            </m:ctrlPr>
                          </m:mPr>
                          <m:mr>
                            <m:e>
                              <m:r>
                                <m:rPr>
                                  <m:brk m:alnAt="7"/>
                                </m:rPr>
                                <a:rPr lang="en-US" sz="4000" i="1">
                                  <a:latin typeface="Cambria Math" panose="02040503050406030204" pitchFamily="18" charset="0"/>
                                  <a:ea typeface="Cambria Math" panose="02040503050406030204" pitchFamily="18" charset="0"/>
                                </a:rPr>
                                <m:t>1</m:t>
                              </m:r>
                            </m:e>
                            <m:e>
                              <m:r>
                                <a:rPr lang="en-US" sz="4000" i="1">
                                  <a:latin typeface="Cambria Math" panose="02040503050406030204" pitchFamily="18" charset="0"/>
                                  <a:ea typeface="Cambria Math" panose="02040503050406030204" pitchFamily="18" charset="0"/>
                                </a:rPr>
                                <m:t>0</m:t>
                              </m:r>
                            </m:e>
                          </m:mr>
                          <m:mr>
                            <m:e>
                              <m:r>
                                <a:rPr lang="en-US" sz="4000" i="1">
                                  <a:solidFill>
                                    <a:srgbClr val="00B050"/>
                                  </a:solidFill>
                                  <a:latin typeface="Cambria Math" panose="02040503050406030204" pitchFamily="18" charset="0"/>
                                  <a:ea typeface="Cambria Math" panose="02040503050406030204" pitchFamily="18" charset="0"/>
                                </a:rPr>
                                <m:t>𝑣</m:t>
                              </m:r>
                            </m:e>
                            <m:e>
                              <m:r>
                                <a:rPr lang="en-US" sz="4000" i="1">
                                  <a:latin typeface="Cambria Math" panose="02040503050406030204" pitchFamily="18" charset="0"/>
                                  <a:ea typeface="Cambria Math" panose="02040503050406030204" pitchFamily="18" charset="0"/>
                                </a:rPr>
                                <m:t>1</m:t>
                              </m:r>
                            </m:e>
                          </m:mr>
                        </m:m>
                      </m:e>
                    </m:d>
                  </m:oMath>
                </a14:m>
                <a:r>
                  <a:rPr lang="en-CA" sz="4000" dirty="0"/>
                  <a:t> and </a:t>
                </a:r>
                <a14:m>
                  <m:oMath xmlns:m="http://schemas.openxmlformats.org/officeDocument/2006/math">
                    <m:d>
                      <m:dPr>
                        <m:begChr m:val="["/>
                        <m:endChr m:val="]"/>
                        <m:ctrlPr>
                          <a:rPr lang="en-US" sz="4000" i="1">
                            <a:latin typeface="Cambria Math" panose="02040503050406030204" pitchFamily="18" charset="0"/>
                            <a:ea typeface="Cambria Math" panose="02040503050406030204" pitchFamily="18" charset="0"/>
                          </a:rPr>
                        </m:ctrlPr>
                      </m:dPr>
                      <m:e>
                        <m:m>
                          <m:mPr>
                            <m:mcs>
                              <m:mc>
                                <m:mcPr>
                                  <m:count m:val="2"/>
                                  <m:mcJc m:val="center"/>
                                </m:mcPr>
                              </m:mc>
                            </m:mcs>
                            <m:ctrlPr>
                              <a:rPr lang="en-US" sz="4000" i="1">
                                <a:latin typeface="Cambria Math" panose="02040503050406030204" pitchFamily="18" charset="0"/>
                                <a:ea typeface="Cambria Math" panose="02040503050406030204" pitchFamily="18" charset="0"/>
                              </a:rPr>
                            </m:ctrlPr>
                          </m:mPr>
                          <m:mr>
                            <m:e>
                              <m:r>
                                <m:rPr>
                                  <m:brk m:alnAt="7"/>
                                </m:rPr>
                                <a:rPr lang="en-US" sz="4000" i="1">
                                  <a:latin typeface="Cambria Math" panose="02040503050406030204" pitchFamily="18" charset="0"/>
                                  <a:ea typeface="Cambria Math" panose="02040503050406030204" pitchFamily="18" charset="0"/>
                                </a:rPr>
                                <m:t>1</m:t>
                              </m:r>
                            </m:e>
                            <m:e>
                              <m:r>
                                <a:rPr lang="en-US" sz="4000" i="1">
                                  <a:latin typeface="Cambria Math" panose="02040503050406030204" pitchFamily="18" charset="0"/>
                                  <a:ea typeface="Cambria Math" panose="02040503050406030204" pitchFamily="18" charset="0"/>
                                </a:rPr>
                                <m:t>0</m:t>
                              </m:r>
                            </m:e>
                          </m:mr>
                          <m:mr>
                            <m:e>
                              <m:r>
                                <a:rPr lang="en-US" sz="4000" i="1">
                                  <a:latin typeface="Cambria Math" panose="02040503050406030204" pitchFamily="18" charset="0"/>
                                  <a:ea typeface="Cambria Math" panose="02040503050406030204" pitchFamily="18" charset="0"/>
                                </a:rPr>
                                <m:t>−</m:t>
                              </m:r>
                              <m:r>
                                <a:rPr lang="en-US" sz="4000" i="1">
                                  <a:solidFill>
                                    <a:srgbClr val="00B050"/>
                                  </a:solidFill>
                                  <a:latin typeface="Cambria Math" panose="02040503050406030204" pitchFamily="18" charset="0"/>
                                  <a:ea typeface="Cambria Math" panose="02040503050406030204" pitchFamily="18" charset="0"/>
                                </a:rPr>
                                <m:t>𝑣</m:t>
                              </m:r>
                            </m:e>
                            <m:e>
                              <m:r>
                                <a:rPr lang="en-US" sz="4000" i="1">
                                  <a:latin typeface="Cambria Math" panose="02040503050406030204" pitchFamily="18" charset="0"/>
                                  <a:ea typeface="Cambria Math" panose="02040503050406030204" pitchFamily="18" charset="0"/>
                                </a:rPr>
                                <m:t>1</m:t>
                              </m:r>
                            </m:e>
                          </m:mr>
                        </m:m>
                      </m:e>
                    </m:d>
                  </m:oMath>
                </a14:m>
                <a:r>
                  <a:rPr lang="en-CA" sz="4000" dirty="0"/>
                  <a:t>  are inverses!</a:t>
                </a:r>
              </a:p>
            </p:txBody>
          </p:sp>
        </mc:Choice>
        <mc:Fallback xmlns="">
          <p:sp>
            <p:nvSpPr>
              <p:cNvPr id="3" name="Rectangle 2">
                <a:extLst>
                  <a:ext uri="{FF2B5EF4-FFF2-40B4-BE49-F238E27FC236}">
                    <a16:creationId xmlns:a16="http://schemas.microsoft.com/office/drawing/2014/main" id="{7A0AEF69-9756-4931-9C9D-D268061FA9B7}"/>
                  </a:ext>
                </a:extLst>
              </p:cNvPr>
              <p:cNvSpPr>
                <a:spLocks noRot="1" noChangeAspect="1" noMove="1" noResize="1" noEditPoints="1" noAdjustHandles="1" noChangeArrowheads="1" noChangeShapeType="1" noTextEdit="1"/>
              </p:cNvSpPr>
              <p:nvPr/>
            </p:nvSpPr>
            <p:spPr>
              <a:xfrm>
                <a:off x="142030" y="160959"/>
                <a:ext cx="7401770" cy="1119089"/>
              </a:xfrm>
              <a:prstGeom prst="rect">
                <a:avLst/>
              </a:prstGeom>
              <a:blipFill>
                <a:blip r:embed="rId4"/>
                <a:stretch>
                  <a:fillRect r="-1229" b="-315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81BAE9-9641-42A6-B339-189716779DEC}"/>
                  </a:ext>
                </a:extLst>
              </p:cNvPr>
              <p:cNvSpPr txBox="1"/>
              <p:nvPr/>
            </p:nvSpPr>
            <p:spPr>
              <a:xfrm>
                <a:off x="914401" y="3987596"/>
                <a:ext cx="4648199" cy="21457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8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8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8000" b="0" i="1" smtClean="0">
                                    <a:solidFill>
                                      <a:schemeClr val="tx1"/>
                                    </a:solidFill>
                                    <a:latin typeface="Cambria Math" panose="02040503050406030204" pitchFamily="18" charset="0"/>
                                    <a:ea typeface="Cambria Math" panose="02040503050406030204" pitchFamily="18" charset="0"/>
                                  </a:rPr>
                                  <m:t> </m:t>
                                </m:r>
                                <m:r>
                                  <a:rPr lang="en-US" sz="8000" b="0" i="1" smtClean="0">
                                    <a:solidFill>
                                      <a:schemeClr val="tx1"/>
                                    </a:solidFill>
                                    <a:latin typeface="Cambria Math" panose="02040503050406030204" pitchFamily="18" charset="0"/>
                                    <a:ea typeface="Cambria Math" panose="02040503050406030204" pitchFamily="18" charset="0"/>
                                  </a:rPr>
                                  <m:t> 1  </m:t>
                                </m:r>
                              </m:e>
                              <m:e>
                                <m:r>
                                  <a:rPr lang="en-US" sz="8000" b="0" i="1" smtClean="0">
                                    <a:solidFill>
                                      <a:schemeClr val="tx1"/>
                                    </a:solidFill>
                                    <a:latin typeface="Cambria Math" panose="02040503050406030204" pitchFamily="18" charset="0"/>
                                    <a:ea typeface="Cambria Math" panose="02040503050406030204" pitchFamily="18" charset="0"/>
                                  </a:rPr>
                                  <m:t>  0  </m:t>
                                </m:r>
                              </m:e>
                            </m:mr>
                            <m:mr>
                              <m:e>
                                <m:r>
                                  <a:rPr lang="en-US" sz="8000" i="1">
                                    <a:solidFill>
                                      <a:srgbClr val="00B050"/>
                                    </a:solidFill>
                                    <a:latin typeface="Cambria Math" panose="02040503050406030204" pitchFamily="18" charset="0"/>
                                    <a:ea typeface="Cambria Math" panose="02040503050406030204" pitchFamily="18" charset="0"/>
                                  </a:rPr>
                                  <m:t>𝑣</m:t>
                                </m:r>
                              </m:e>
                              <m:e>
                                <m:r>
                                  <a:rPr lang="en-US" sz="8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8000" dirty="0">
                  <a:solidFill>
                    <a:schemeClr val="tx1"/>
                  </a:solidFill>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981BAE9-9641-42A6-B339-189716779DEC}"/>
                  </a:ext>
                </a:extLst>
              </p:cNvPr>
              <p:cNvSpPr txBox="1">
                <a:spLocks noRot="1" noChangeAspect="1" noMove="1" noResize="1" noEditPoints="1" noAdjustHandles="1" noChangeArrowheads="1" noChangeShapeType="1" noTextEdit="1"/>
              </p:cNvSpPr>
              <p:nvPr/>
            </p:nvSpPr>
            <p:spPr>
              <a:xfrm>
                <a:off x="914401" y="3987596"/>
                <a:ext cx="4648199" cy="2145716"/>
              </a:xfrm>
              <a:prstGeom prst="rect">
                <a:avLst/>
              </a:prstGeom>
              <a:blipFill>
                <a:blip r:embed="rId5"/>
                <a:stretch>
                  <a:fillRect r="-26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565606-B186-457A-9B37-4083FCFA04B7}"/>
                  </a:ext>
                </a:extLst>
              </p:cNvPr>
              <p:cNvSpPr txBox="1"/>
              <p:nvPr/>
            </p:nvSpPr>
            <p:spPr>
              <a:xfrm>
                <a:off x="6115051" y="3968546"/>
                <a:ext cx="4648199" cy="21457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8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8000" i="1" smtClean="0">
                                  <a:solidFill>
                                    <a:schemeClr val="bg1"/>
                                  </a:solidFill>
                                  <a:latin typeface="Cambria Math" panose="02040503050406030204" pitchFamily="18" charset="0"/>
                                  <a:ea typeface="Cambria Math" panose="02040503050406030204" pitchFamily="18" charset="0"/>
                                </a:rPr>
                              </m:ctrlPr>
                            </m:mPr>
                            <m:mr>
                              <m:e>
                                <m:r>
                                  <m:rPr>
                                    <m:brk m:alnAt="7"/>
                                  </m:rPr>
                                  <a:rPr lang="en-US" sz="8000" i="1">
                                    <a:solidFill>
                                      <a:schemeClr val="bg1"/>
                                    </a:solidFill>
                                    <a:latin typeface="Cambria Math" panose="02040503050406030204" pitchFamily="18" charset="0"/>
                                    <a:ea typeface="Cambria Math" panose="02040503050406030204" pitchFamily="18" charset="0"/>
                                  </a:rPr>
                                  <m:t> </m:t>
                                </m:r>
                                <m:r>
                                  <a:rPr lang="en-US" sz="8000" i="1">
                                    <a:solidFill>
                                      <a:schemeClr val="bg1"/>
                                    </a:solidFill>
                                    <a:latin typeface="Cambria Math" panose="02040503050406030204" pitchFamily="18" charset="0"/>
                                    <a:ea typeface="Cambria Math" panose="02040503050406030204" pitchFamily="18" charset="0"/>
                                  </a:rPr>
                                  <m:t>   1  </m:t>
                                </m:r>
                              </m:e>
                              <m:e>
                                <m:r>
                                  <a:rPr lang="en-US" sz="8000" i="1">
                                    <a:solidFill>
                                      <a:schemeClr val="bg1"/>
                                    </a:solidFill>
                                    <a:latin typeface="Cambria Math" panose="02040503050406030204" pitchFamily="18" charset="0"/>
                                    <a:ea typeface="Cambria Math" panose="02040503050406030204" pitchFamily="18" charset="0"/>
                                  </a:rPr>
                                  <m:t>  0  </m:t>
                                </m:r>
                              </m:e>
                            </m:mr>
                            <m:mr>
                              <m:e>
                                <m:r>
                                  <a:rPr lang="en-US" sz="8000" i="1">
                                    <a:solidFill>
                                      <a:schemeClr val="bg1"/>
                                    </a:solidFill>
                                    <a:latin typeface="Cambria Math" panose="02040503050406030204" pitchFamily="18" charset="0"/>
                                    <a:ea typeface="Cambria Math" panose="02040503050406030204" pitchFamily="18" charset="0"/>
                                  </a:rPr>
                                  <m:t>−</m:t>
                                </m:r>
                                <m:r>
                                  <a:rPr lang="en-US" sz="8000" i="1">
                                    <a:solidFill>
                                      <a:schemeClr val="bg1"/>
                                    </a:solidFill>
                                    <a:latin typeface="Cambria Math" panose="02040503050406030204" pitchFamily="18" charset="0"/>
                                    <a:ea typeface="Cambria Math" panose="02040503050406030204" pitchFamily="18" charset="0"/>
                                  </a:rPr>
                                  <m:t>𝑣</m:t>
                                </m:r>
                              </m:e>
                              <m:e>
                                <m:r>
                                  <a:rPr lang="en-US" sz="8000" i="1">
                                    <a:solidFill>
                                      <a:schemeClr val="bg1"/>
                                    </a:solidFill>
                                    <a:latin typeface="Cambria Math" panose="02040503050406030204" pitchFamily="18" charset="0"/>
                                    <a:ea typeface="Cambria Math" panose="02040503050406030204" pitchFamily="18" charset="0"/>
                                  </a:rPr>
                                  <m:t>1</m:t>
                                </m:r>
                              </m:e>
                            </m:mr>
                          </m:m>
                        </m:e>
                      </m:d>
                    </m:oMath>
                  </m:oMathPara>
                </a14:m>
                <a:endParaRPr lang="en-US" sz="8000" dirty="0">
                  <a:solidFill>
                    <a:schemeClr val="tx1"/>
                  </a:solidFill>
                  <a:latin typeface="Cambria Math" panose="02040503050406030204" pitchFamily="18" charset="0"/>
                  <a:ea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78565606-B186-457A-9B37-4083FCFA04B7}"/>
                  </a:ext>
                </a:extLst>
              </p:cNvPr>
              <p:cNvSpPr txBox="1">
                <a:spLocks noRot="1" noChangeAspect="1" noMove="1" noResize="1" noEditPoints="1" noAdjustHandles="1" noChangeArrowheads="1" noChangeShapeType="1" noTextEdit="1"/>
              </p:cNvSpPr>
              <p:nvPr/>
            </p:nvSpPr>
            <p:spPr>
              <a:xfrm>
                <a:off x="6115051" y="3968546"/>
                <a:ext cx="4648199" cy="2145716"/>
              </a:xfrm>
              <a:prstGeom prst="rect">
                <a:avLst/>
              </a:prstGeom>
              <a:blipFill>
                <a:blip r:embed="rId6"/>
                <a:stretch>
                  <a:fillRect r="-983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752F98-E793-411D-A087-41CFF6D699C6}"/>
                  </a:ext>
                </a:extLst>
              </p:cNvPr>
              <p:cNvSpPr txBox="1"/>
              <p:nvPr/>
            </p:nvSpPr>
            <p:spPr>
              <a:xfrm>
                <a:off x="6115051" y="1758746"/>
                <a:ext cx="4648199" cy="21457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800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8000" i="1">
                                  <a:latin typeface="Cambria Math" panose="02040503050406030204" pitchFamily="18" charset="0"/>
                                  <a:ea typeface="Cambria Math" panose="02040503050406030204" pitchFamily="18" charset="0"/>
                                </a:rPr>
                              </m:ctrlPr>
                            </m:mPr>
                            <m:mr>
                              <m:e>
                                <m:r>
                                  <m:rPr>
                                    <m:brk m:alnAt="7"/>
                                  </m:rPr>
                                  <a:rPr lang="en-US" sz="8000" b="0" i="1" smtClean="0">
                                    <a:latin typeface="Cambria Math" panose="02040503050406030204" pitchFamily="18" charset="0"/>
                                    <a:ea typeface="Cambria Math" panose="02040503050406030204" pitchFamily="18" charset="0"/>
                                  </a:rPr>
                                  <m:t> </m:t>
                                </m:r>
                                <m:r>
                                  <a:rPr lang="en-US" sz="8000" b="0" i="1" smtClean="0">
                                    <a:latin typeface="Cambria Math" panose="02040503050406030204" pitchFamily="18" charset="0"/>
                                    <a:ea typeface="Cambria Math" panose="02040503050406030204" pitchFamily="18" charset="0"/>
                                  </a:rPr>
                                  <m:t>   </m:t>
                                </m:r>
                                <m:r>
                                  <a:rPr lang="en-US" sz="8000" i="1">
                                    <a:latin typeface="Cambria Math" panose="02040503050406030204" pitchFamily="18" charset="0"/>
                                    <a:ea typeface="Cambria Math" panose="02040503050406030204" pitchFamily="18" charset="0"/>
                                  </a:rPr>
                                  <m:t>1</m:t>
                                </m:r>
                                <m:r>
                                  <a:rPr lang="en-US" sz="8000" b="0" i="1" smtClean="0">
                                    <a:latin typeface="Cambria Math" panose="02040503050406030204" pitchFamily="18" charset="0"/>
                                    <a:ea typeface="Cambria Math" panose="02040503050406030204" pitchFamily="18" charset="0"/>
                                  </a:rPr>
                                  <m:t>  </m:t>
                                </m:r>
                              </m:e>
                              <m:e>
                                <m:r>
                                  <a:rPr lang="en-US" sz="8000" b="0" i="1" smtClean="0">
                                    <a:latin typeface="Cambria Math" panose="02040503050406030204" pitchFamily="18" charset="0"/>
                                    <a:ea typeface="Cambria Math" panose="02040503050406030204" pitchFamily="18" charset="0"/>
                                  </a:rPr>
                                  <m:t>  </m:t>
                                </m:r>
                                <m:r>
                                  <a:rPr lang="en-US" sz="8000" i="1">
                                    <a:latin typeface="Cambria Math" panose="02040503050406030204" pitchFamily="18" charset="0"/>
                                    <a:ea typeface="Cambria Math" panose="02040503050406030204" pitchFamily="18" charset="0"/>
                                  </a:rPr>
                                  <m:t>0</m:t>
                                </m:r>
                                <m:r>
                                  <a:rPr lang="en-US" sz="8000" b="0" i="1" smtClean="0">
                                    <a:latin typeface="Cambria Math" panose="02040503050406030204" pitchFamily="18" charset="0"/>
                                    <a:ea typeface="Cambria Math" panose="02040503050406030204" pitchFamily="18" charset="0"/>
                                  </a:rPr>
                                  <m:t>  </m:t>
                                </m:r>
                              </m:e>
                            </m:mr>
                            <m:mr>
                              <m:e>
                                <m:r>
                                  <a:rPr lang="en-US" sz="8000" i="1">
                                    <a:latin typeface="Cambria Math" panose="02040503050406030204" pitchFamily="18" charset="0"/>
                                    <a:ea typeface="Cambria Math" panose="02040503050406030204" pitchFamily="18" charset="0"/>
                                  </a:rPr>
                                  <m:t>−</m:t>
                                </m:r>
                                <m:r>
                                  <a:rPr lang="en-US" sz="8000" i="1">
                                    <a:solidFill>
                                      <a:srgbClr val="00B050"/>
                                    </a:solidFill>
                                    <a:latin typeface="Cambria Math" panose="02040503050406030204" pitchFamily="18" charset="0"/>
                                    <a:ea typeface="Cambria Math" panose="02040503050406030204" pitchFamily="18" charset="0"/>
                                  </a:rPr>
                                  <m:t>𝑣</m:t>
                                </m:r>
                              </m:e>
                              <m:e>
                                <m:r>
                                  <a:rPr lang="en-US" sz="8000" i="1">
                                    <a:latin typeface="Cambria Math" panose="02040503050406030204" pitchFamily="18" charset="0"/>
                                    <a:ea typeface="Cambria Math" panose="02040503050406030204" pitchFamily="18" charset="0"/>
                                  </a:rPr>
                                  <m:t>1</m:t>
                                </m:r>
                              </m:e>
                            </m:mr>
                          </m:m>
                        </m:e>
                      </m:d>
                    </m:oMath>
                  </m:oMathPara>
                </a14:m>
                <a:endParaRPr lang="en-US" sz="8000" dirty="0">
                  <a:solidFill>
                    <a:schemeClr val="tx1"/>
                  </a:solidFill>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B5752F98-E793-411D-A087-41CFF6D699C6}"/>
                  </a:ext>
                </a:extLst>
              </p:cNvPr>
              <p:cNvSpPr txBox="1">
                <a:spLocks noRot="1" noChangeAspect="1" noMove="1" noResize="1" noEditPoints="1" noAdjustHandles="1" noChangeArrowheads="1" noChangeShapeType="1" noTextEdit="1"/>
              </p:cNvSpPr>
              <p:nvPr/>
            </p:nvSpPr>
            <p:spPr>
              <a:xfrm>
                <a:off x="6115051" y="1758746"/>
                <a:ext cx="4648199" cy="2145716"/>
              </a:xfrm>
              <a:prstGeom prst="rect">
                <a:avLst/>
              </a:prstGeom>
              <a:blipFill>
                <a:blip r:embed="rId7"/>
                <a:stretch>
                  <a:fillRect r="-9830"/>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5" name="Ink 4">
                <a:extLst>
                  <a:ext uri="{FF2B5EF4-FFF2-40B4-BE49-F238E27FC236}">
                    <a16:creationId xmlns:a16="http://schemas.microsoft.com/office/drawing/2014/main" id="{FD922ADD-FB79-4895-B221-E7D2C4AD0886}"/>
                  </a:ext>
                </a:extLst>
              </p14:cNvPr>
              <p14:cNvContentPartPr/>
              <p14:nvPr>
                <p:extLst>
                  <p:ext uri="{42D2F446-02D8-4167-A562-619A0277C38B}">
                    <p15:isNarration xmlns:p15="http://schemas.microsoft.com/office/powerpoint/2012/main" val="1"/>
                  </p:ext>
                </p:extLst>
              </p14:nvPr>
            </p14:nvContentPartPr>
            <p14:xfrm>
              <a:off x="1308960" y="1626480"/>
              <a:ext cx="9087120" cy="4341600"/>
            </p14:xfrm>
          </p:contentPart>
        </mc:Choice>
        <mc:Fallback xmlns="">
          <p:pic>
            <p:nvPicPr>
              <p:cNvPr id="5" name="Ink 4">
                <a:extLst>
                  <a:ext uri="{FF2B5EF4-FFF2-40B4-BE49-F238E27FC236}">
                    <a16:creationId xmlns:a16="http://schemas.microsoft.com/office/drawing/2014/main" id="{FD922ADD-FB79-4895-B221-E7D2C4AD0886}"/>
                  </a:ext>
                </a:extLst>
              </p:cNvPr>
              <p:cNvPicPr>
                <a:picLocks noGrp="1" noRot="1" noChangeAspect="1" noMove="1" noResize="1" noEditPoints="1" noAdjustHandles="1" noChangeArrowheads="1" noChangeShapeType="1"/>
              </p:cNvPicPr>
              <p:nvPr/>
            </p:nvPicPr>
            <p:blipFill>
              <a:blip r:embed="rId9"/>
              <a:stretch>
                <a:fillRect/>
              </a:stretch>
            </p:blipFill>
            <p:spPr>
              <a:xfrm>
                <a:off x="1299600" y="1617120"/>
                <a:ext cx="9105840" cy="4360320"/>
              </a:xfrm>
              <a:prstGeom prst="rect">
                <a:avLst/>
              </a:prstGeom>
            </p:spPr>
          </p:pic>
        </mc:Fallback>
      </mc:AlternateContent>
    </p:spTree>
    <p:custDataLst>
      <p:tags r:id="rId1"/>
    </p:custDataLst>
    <p:extLst>
      <p:ext uri="{BB962C8B-B14F-4D97-AF65-F5344CB8AC3E}">
        <p14:creationId xmlns:p14="http://schemas.microsoft.com/office/powerpoint/2010/main" val="3493574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669">
        <p159:morph option="byObject"/>
      </p:transition>
    </mc:Choice>
    <mc:Fallback xmlns="">
      <p:transition spd="slow" advTm="216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B1CFC03-BB90-46AD-A8D2-3BD9ECE20CAB}"/>
                  </a:ext>
                </a:extLst>
              </p:cNvPr>
              <p:cNvSpPr txBox="1"/>
              <p:nvPr/>
            </p:nvSpPr>
            <p:spPr>
              <a:xfrm>
                <a:off x="-304799" y="6146"/>
                <a:ext cx="7677150" cy="137569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𝑡</m:t>
                                      </m:r>
                                    </m:sub>
                                  </m:sSub>
                                </m:e>
                              </m:acc>
                            </m:e>
                          </m:acc>
                          <m:r>
                            <a:rPr lang="en-US" sz="5000" b="0" i="1" smtClean="0">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𝑡</m:t>
                                  </m:r>
                                </m:sub>
                              </m:sSub>
                            </m:e>
                          </m:acc>
                          <m:r>
                            <a:rPr lang="en-US" sz="5000" b="0" i="1" smtClean="0">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5000" b="0" i="1" smtClean="0">
                                    <a:solidFill>
                                      <a:schemeClr val="tx1"/>
                                    </a:solidFill>
                                    <a:latin typeface="Cambria Math" panose="02040503050406030204" pitchFamily="18" charset="0"/>
                                    <a:ea typeface="Cambria Math" panose="02040503050406030204" pitchFamily="18" charset="0"/>
                                  </a:rPr>
                                  <m:t>1</m:t>
                                </m:r>
                              </m:e>
                              <m:e>
                                <m:r>
                                  <a:rPr lang="en-US" sz="5000" b="0" i="1" smtClean="0">
                                    <a:solidFill>
                                      <a:schemeClr val="tx1"/>
                                    </a:solidFill>
                                    <a:latin typeface="Cambria Math" panose="02040503050406030204" pitchFamily="18" charset="0"/>
                                    <a:ea typeface="Cambria Math" panose="02040503050406030204" pitchFamily="18" charset="0"/>
                                  </a:rPr>
                                  <m:t>0</m:t>
                                </m:r>
                              </m:e>
                            </m:mr>
                            <m:mr>
                              <m:e>
                                <m:r>
                                  <a:rPr lang="en-US" sz="5000" i="1">
                                    <a:solidFill>
                                      <a:srgbClr val="00B050"/>
                                    </a:solidFill>
                                    <a:latin typeface="Cambria Math" panose="02040503050406030204" pitchFamily="18" charset="0"/>
                                    <a:ea typeface="Cambria Math" panose="02040503050406030204" pitchFamily="18" charset="0"/>
                                  </a:rPr>
                                  <m:t>𝑣</m:t>
                                </m:r>
                              </m:e>
                              <m:e>
                                <m:r>
                                  <a:rPr lang="en-US" sz="5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8B1CFC03-BB90-46AD-A8D2-3BD9ECE20CAB}"/>
                  </a:ext>
                </a:extLst>
              </p:cNvPr>
              <p:cNvSpPr txBox="1">
                <a:spLocks noRot="1" noChangeAspect="1" noMove="1" noResize="1" noEditPoints="1" noAdjustHandles="1" noChangeArrowheads="1" noChangeShapeType="1" noTextEdit="1"/>
              </p:cNvSpPr>
              <p:nvPr/>
            </p:nvSpPr>
            <p:spPr>
              <a:xfrm>
                <a:off x="-304799" y="6146"/>
                <a:ext cx="7677150" cy="137569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1F662E-5C5E-4654-80C6-7A0AECE30566}"/>
                  </a:ext>
                </a:extLst>
              </p:cNvPr>
              <p:cNvSpPr txBox="1"/>
              <p:nvPr/>
            </p:nvSpPr>
            <p:spPr>
              <a:xfrm>
                <a:off x="6496051" y="-19050"/>
                <a:ext cx="6686549" cy="140698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911F662E-5C5E-4654-80C6-7A0AECE30566}"/>
                  </a:ext>
                </a:extLst>
              </p:cNvPr>
              <p:cNvSpPr txBox="1">
                <a:spLocks noRot="1" noChangeAspect="1" noMove="1" noResize="1" noEditPoints="1" noAdjustHandles="1" noChangeArrowheads="1" noChangeShapeType="1" noTextEdit="1"/>
              </p:cNvSpPr>
              <p:nvPr/>
            </p:nvSpPr>
            <p:spPr>
              <a:xfrm>
                <a:off x="6496051" y="-19050"/>
                <a:ext cx="6686549" cy="140698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13D63E2-92EA-4F5A-802E-BB00B2CFE282}"/>
                  </a:ext>
                </a:extLst>
              </p:cNvPr>
              <p:cNvSpPr/>
              <p:nvPr/>
            </p:nvSpPr>
            <p:spPr>
              <a:xfrm>
                <a:off x="609600" y="1371032"/>
                <a:ext cx="11582400" cy="5664371"/>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𝑡</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solidFill>
                            <a:srgbClr val="00206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brk m:alnAt="7"/>
                                </m:rPr>
                                <a:rPr lang="en-US" sz="4800" i="1">
                                  <a:latin typeface="Cambria Math" panose="02040503050406030204" pitchFamily="18" charset="0"/>
                                  <a:ea typeface="Cambria Math" panose="02040503050406030204" pitchFamily="18" charset="0"/>
                                </a:rPr>
                                <m:t>1</m:t>
                              </m:r>
                            </m:e>
                            <m:e>
                              <m:r>
                                <a:rPr lang="en-US" sz="4800" i="1">
                                  <a:latin typeface="Cambria Math" panose="02040503050406030204" pitchFamily="18" charset="0"/>
                                  <a:ea typeface="Cambria Math" panose="02040503050406030204" pitchFamily="18" charset="0"/>
                                </a:rPr>
                                <m:t>0</m:t>
                              </m:r>
                            </m:e>
                          </m:mr>
                          <m:mr>
                            <m:e>
                              <m:r>
                                <a:rPr lang="en-US" sz="4800" i="1">
                                  <a:solidFill>
                                    <a:srgbClr val="00B050"/>
                                  </a:solidFill>
                                  <a:latin typeface="Cambria Math" panose="02040503050406030204" pitchFamily="18" charset="0"/>
                                  <a:ea typeface="Cambria Math" panose="02040503050406030204" pitchFamily="18" charset="0"/>
                                </a:rPr>
                                <m:t>𝑣</m:t>
                              </m:r>
                            </m:e>
                            <m:e>
                              <m:r>
                                <a:rPr lang="en-US" sz="4800" i="1">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brk m:alnAt="7"/>
                                </m:rPr>
                                <a:rPr lang="en-US" sz="4800" i="1">
                                  <a:latin typeface="Cambria Math" panose="02040503050406030204" pitchFamily="18" charset="0"/>
                                  <a:ea typeface="Cambria Math" panose="02040503050406030204" pitchFamily="18" charset="0"/>
                                </a:rPr>
                                <m:t>1</m:t>
                              </m:r>
                            </m:e>
                            <m:e>
                              <m:r>
                                <a:rPr lang="en-US" sz="4800" i="1">
                                  <a:latin typeface="Cambria Math" panose="02040503050406030204" pitchFamily="18" charset="0"/>
                                  <a:ea typeface="Cambria Math" panose="02040503050406030204" pitchFamily="18" charset="0"/>
                                </a:rPr>
                                <m:t>0</m:t>
                              </m:r>
                            </m:e>
                          </m:mr>
                          <m:mr>
                            <m:e>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i="1">
                                  <a:latin typeface="Cambria Math" panose="02040503050406030204" pitchFamily="18" charset="0"/>
                                  <a:ea typeface="Cambria Math" panose="02040503050406030204" pitchFamily="18" charset="0"/>
                                </a:rPr>
                                <m:t>1</m:t>
                              </m:r>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rPr>
                        <m:t>=</m:t>
                      </m:r>
                      <m:r>
                        <a:rPr lang="en-US" sz="4800" b="0" i="1" smtClean="0">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CA" sz="4800" dirty="0"/>
              </a:p>
            </p:txBody>
          </p:sp>
        </mc:Choice>
        <mc:Fallback xmlns="">
          <p:sp>
            <p:nvSpPr>
              <p:cNvPr id="2" name="Rectangle 1">
                <a:extLst>
                  <a:ext uri="{FF2B5EF4-FFF2-40B4-BE49-F238E27FC236}">
                    <a16:creationId xmlns:a16="http://schemas.microsoft.com/office/drawing/2014/main" id="{E13D63E2-92EA-4F5A-802E-BB00B2CFE282}"/>
                  </a:ext>
                </a:extLst>
              </p:cNvPr>
              <p:cNvSpPr>
                <a:spLocks noRot="1" noChangeAspect="1" noMove="1" noResize="1" noEditPoints="1" noAdjustHandles="1" noChangeArrowheads="1" noChangeShapeType="1" noTextEdit="1"/>
              </p:cNvSpPr>
              <p:nvPr/>
            </p:nvSpPr>
            <p:spPr>
              <a:xfrm>
                <a:off x="609600" y="1371032"/>
                <a:ext cx="11582400" cy="5664371"/>
              </a:xfrm>
              <a:prstGeom prst="rect">
                <a:avLst/>
              </a:prstGeom>
              <a:blipFill>
                <a:blip r:embed="rId6"/>
                <a:stretch>
                  <a:fillRect/>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785F4813-AD39-4090-983D-5248D3482F48}"/>
              </a:ext>
            </a:extLst>
          </p:cNvPr>
          <p:cNvCxnSpPr>
            <a:cxnSpLocks/>
          </p:cNvCxnSpPr>
          <p:nvPr/>
        </p:nvCxnSpPr>
        <p:spPr>
          <a:xfrm>
            <a:off x="0" y="1409700"/>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7DCF441-B407-4033-98D9-DA40DB5E5304}"/>
              </a:ext>
            </a:extLst>
          </p:cNvPr>
          <p:cNvCxnSpPr>
            <a:cxnSpLocks/>
          </p:cNvCxnSpPr>
          <p:nvPr/>
        </p:nvCxnSpPr>
        <p:spPr>
          <a:xfrm>
            <a:off x="7181850" y="0"/>
            <a:ext cx="0" cy="14097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5" name="Ink 4">
                <a:extLst>
                  <a:ext uri="{FF2B5EF4-FFF2-40B4-BE49-F238E27FC236}">
                    <a16:creationId xmlns:a16="http://schemas.microsoft.com/office/drawing/2014/main" id="{1FF0047C-60C5-4F9B-9B72-F786C2C770A2}"/>
                  </a:ext>
                </a:extLst>
              </p14:cNvPr>
              <p14:cNvContentPartPr/>
              <p14:nvPr>
                <p:extLst>
                  <p:ext uri="{42D2F446-02D8-4167-A562-619A0277C38B}">
                    <p15:isNarration xmlns:p15="http://schemas.microsoft.com/office/powerpoint/2012/main" val="1"/>
                  </p:ext>
                </p:extLst>
              </p14:nvPr>
            </p14:nvContentPartPr>
            <p14:xfrm>
              <a:off x="88200" y="-17640"/>
              <a:ext cx="12016080" cy="6540840"/>
            </p14:xfrm>
          </p:contentPart>
        </mc:Choice>
        <mc:Fallback xmlns="">
          <p:pic>
            <p:nvPicPr>
              <p:cNvPr id="5" name="Ink 4">
                <a:extLst>
                  <a:ext uri="{FF2B5EF4-FFF2-40B4-BE49-F238E27FC236}">
                    <a16:creationId xmlns:a16="http://schemas.microsoft.com/office/drawing/2014/main" id="{1FF0047C-60C5-4F9B-9B72-F786C2C770A2}"/>
                  </a:ext>
                </a:extLst>
              </p:cNvPr>
              <p:cNvPicPr>
                <a:picLocks noGrp="1" noRot="1" noChangeAspect="1" noMove="1" noResize="1" noEditPoints="1" noAdjustHandles="1" noChangeArrowheads="1" noChangeShapeType="1"/>
              </p:cNvPicPr>
              <p:nvPr/>
            </p:nvPicPr>
            <p:blipFill>
              <a:blip r:embed="rId8"/>
              <a:stretch>
                <a:fillRect/>
              </a:stretch>
            </p:blipFill>
            <p:spPr>
              <a:xfrm>
                <a:off x="78840" y="-27000"/>
                <a:ext cx="12034800" cy="6559560"/>
              </a:xfrm>
              <a:prstGeom prst="rect">
                <a:avLst/>
              </a:prstGeom>
            </p:spPr>
          </p:pic>
        </mc:Fallback>
      </mc:AlternateContent>
    </p:spTree>
    <p:custDataLst>
      <p:tags r:id="rId1"/>
    </p:custDataLst>
    <p:extLst>
      <p:ext uri="{BB962C8B-B14F-4D97-AF65-F5344CB8AC3E}">
        <p14:creationId xmlns:p14="http://schemas.microsoft.com/office/powerpoint/2010/main" val="370285655"/>
      </p:ext>
    </p:extLst>
  </p:cSld>
  <p:clrMapOvr>
    <a:masterClrMapping/>
  </p:clrMapOvr>
  <mc:AlternateContent xmlns:mc="http://schemas.openxmlformats.org/markup-compatibility/2006" xmlns:p14="http://schemas.microsoft.com/office/powerpoint/2010/main">
    <mc:Choice Requires="p14">
      <p:transition p14:dur="0" advTm="134222"/>
    </mc:Choice>
    <mc:Fallback xmlns="">
      <p:transition advTm="13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779D061-B4D1-40A3-953E-56BA2B830516}"/>
              </a:ext>
            </a:extLst>
          </p:cNvPr>
          <p:cNvGrpSpPr/>
          <p:nvPr/>
        </p:nvGrpSpPr>
        <p:grpSpPr>
          <a:xfrm>
            <a:off x="666750" y="19050"/>
            <a:ext cx="4457700" cy="2307364"/>
            <a:chOff x="6286500" y="3151126"/>
            <a:chExt cx="4457700" cy="2307364"/>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9543D3-C0B3-4DC2-AC4E-FD52D511569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3"/>
                  <a:stretch>
                    <a:fillRect l="-4690" t="-12500" b="-34375"/>
                  </a:stretch>
                </a:blipFill>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02B82F5D-01ED-4880-92EB-D67A1676A842}"/>
                </a:ext>
              </a:extLst>
            </p:cNvPr>
            <p:cNvGrpSpPr/>
            <p:nvPr/>
          </p:nvGrpSpPr>
          <p:grpSpPr>
            <a:xfrm>
              <a:off x="6286500" y="3185952"/>
              <a:ext cx="4457700" cy="2272538"/>
              <a:chOff x="6286500" y="3185952"/>
              <a:chExt cx="4457700" cy="2272538"/>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4004C1D-B0C6-41D6-B886-F6053F664F84}"/>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0</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14004C1D-B0C6-41D6-B886-F6053F664F84}"/>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sp>
            <p:nvSpPr>
              <p:cNvPr id="39" name="Rectangle 38">
                <a:extLst>
                  <a:ext uri="{FF2B5EF4-FFF2-40B4-BE49-F238E27FC236}">
                    <a16:creationId xmlns:a16="http://schemas.microsoft.com/office/drawing/2014/main" id="{AD40B0E4-ABC7-4514-86BB-2B0B06C69AA0}"/>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5" name="Group 44">
            <a:extLst>
              <a:ext uri="{FF2B5EF4-FFF2-40B4-BE49-F238E27FC236}">
                <a16:creationId xmlns:a16="http://schemas.microsoft.com/office/drawing/2014/main" id="{2D4FE6E0-0128-433F-AE2B-4CBF91AC4385}"/>
              </a:ext>
            </a:extLst>
          </p:cNvPr>
          <p:cNvGrpSpPr/>
          <p:nvPr/>
        </p:nvGrpSpPr>
        <p:grpSpPr>
          <a:xfrm>
            <a:off x="7353299" y="0"/>
            <a:ext cx="4467523" cy="2340928"/>
            <a:chOff x="6276677" y="3117562"/>
            <a:chExt cx="4467523" cy="2340928"/>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D4AA606-6FC9-4C39-A472-ADEC755AE3D5}"/>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47" name="TextBox 46">
                  <a:extLst>
                    <a:ext uri="{FF2B5EF4-FFF2-40B4-BE49-F238E27FC236}">
                      <a16:creationId xmlns:a16="http://schemas.microsoft.com/office/drawing/2014/main" id="{DD4AA606-6FC9-4C39-A472-ADEC755AE3D5}"/>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5"/>
                  <a:stretch>
                    <a:fillRect l="-4960" t="-12500" r="-4365" b="-34375"/>
                  </a:stretch>
                </a:blipFill>
              </p:spPr>
              <p:txBody>
                <a:bodyPr/>
                <a:lstStyle/>
                <a:p>
                  <a:r>
                    <a:rPr lang="en-CA">
                      <a:noFill/>
                    </a:rPr>
                    <a:t> </a:t>
                  </a:r>
                </a:p>
              </p:txBody>
            </p:sp>
          </mc:Fallback>
        </mc:AlternateContent>
        <p:grpSp>
          <p:nvGrpSpPr>
            <p:cNvPr id="48" name="Group 47">
              <a:extLst>
                <a:ext uri="{FF2B5EF4-FFF2-40B4-BE49-F238E27FC236}">
                  <a16:creationId xmlns:a16="http://schemas.microsoft.com/office/drawing/2014/main" id="{69F26A50-9217-42BB-9D26-FBCF04C7E56F}"/>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D1B61E6-40F7-4C59-B8EF-89F6537FEF1E}"/>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0</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5D1B61E6-40F7-4C59-B8EF-89F6537FEF1E}"/>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
            <p:nvSpPr>
              <p:cNvPr id="50" name="Rectangle 49">
                <a:extLst>
                  <a:ext uri="{FF2B5EF4-FFF2-40B4-BE49-F238E27FC236}">
                    <a16:creationId xmlns:a16="http://schemas.microsoft.com/office/drawing/2014/main" id="{B661FC40-F8C1-455E-B6C1-38DD3CC16531}"/>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51" name="Group 50">
            <a:extLst>
              <a:ext uri="{FF2B5EF4-FFF2-40B4-BE49-F238E27FC236}">
                <a16:creationId xmlns:a16="http://schemas.microsoft.com/office/drawing/2014/main" id="{29748CF0-A05A-4B10-94EC-DC6C1E77778C}"/>
              </a:ext>
            </a:extLst>
          </p:cNvPr>
          <p:cNvGrpSpPr/>
          <p:nvPr/>
        </p:nvGrpSpPr>
        <p:grpSpPr>
          <a:xfrm>
            <a:off x="659493" y="2472872"/>
            <a:ext cx="4457700" cy="2114234"/>
            <a:chOff x="6286500" y="3151126"/>
            <a:chExt cx="4457700" cy="2114234"/>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CF096BC-F8F5-48ED-91DE-940D449267F5}"/>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00B050"/>
                      </a:solidFill>
                    </a:rPr>
                    <a:t>Components</a:t>
                  </a:r>
                  <a:r>
                    <a:rPr lang="en-US" sz="3200" dirty="0">
                      <a:solidFill>
                        <a:srgbClr val="00B050"/>
                      </a:solidFill>
                    </a:rPr>
                    <a:t>: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52" name="TextBox 51">
                  <a:extLst>
                    <a:ext uri="{FF2B5EF4-FFF2-40B4-BE49-F238E27FC236}">
                      <a16:creationId xmlns:a16="http://schemas.microsoft.com/office/drawing/2014/main" id="{CCF096BC-F8F5-48ED-91DE-940D449267F5}"/>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7"/>
                  <a:stretch>
                    <a:fillRect l="-2759" t="-12500" b="-34375"/>
                  </a:stretch>
                </a:blipFill>
              </p:spPr>
              <p:txBody>
                <a:bodyPr/>
                <a:lstStyle/>
                <a:p>
                  <a:r>
                    <a:rPr lang="en-CA">
                      <a:noFill/>
                    </a:rPr>
                    <a:t> </a:t>
                  </a:r>
                </a:p>
              </p:txBody>
            </p:sp>
          </mc:Fallback>
        </mc:AlternateContent>
        <p:grpSp>
          <p:nvGrpSpPr>
            <p:cNvPr id="54" name="Group 53">
              <a:extLst>
                <a:ext uri="{FF2B5EF4-FFF2-40B4-BE49-F238E27FC236}">
                  <a16:creationId xmlns:a16="http://schemas.microsoft.com/office/drawing/2014/main" id="{06FD4C66-355A-4614-B1D7-42FD1EBACF85}"/>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8E36944-41C2-4D0D-A305-2FC0515241AE}"/>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    1</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b="0" i="1" smtClean="0">
                              <a:latin typeface="Cambria Math" panose="02040503050406030204" pitchFamily="18" charset="0"/>
                            </a:rPr>
                            <m:t>0</m:t>
                          </m:r>
                          <m:r>
                            <a:rPr lang="en-US" sz="4800" i="1">
                              <a:solidFill>
                                <a:srgbClr val="0070C0"/>
                              </a:solidFill>
                              <a:latin typeface="Cambria Math" panose="02040503050406030204" pitchFamily="18" charset="0"/>
                            </a:rPr>
                            <m:t>𝑥</m:t>
                          </m:r>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r>
                            <a:rPr lang="en-US" sz="4800" i="1">
                              <a:solidFill>
                                <a:srgbClr val="0070C0"/>
                              </a:solidFill>
                              <a:latin typeface="Cambria Math" panose="02040503050406030204" pitchFamily="18" charset="0"/>
                            </a:rPr>
                            <m:t>𝑡</m:t>
                          </m:r>
                          <m:r>
                            <a:rPr lang="en-US" sz="4800" i="1">
                              <a:latin typeface="Cambria Math" panose="02040503050406030204" pitchFamily="18" charset="0"/>
                            </a:rPr>
                            <m:t>+</m:t>
                          </m:r>
                          <m:r>
                            <a:rPr lang="en-US" sz="4800" b="0" i="1" smtClean="0">
                              <a:latin typeface="Cambria Math" panose="02040503050406030204" pitchFamily="18" charset="0"/>
                            </a:rPr>
                            <m:t>1</m:t>
                          </m:r>
                          <m:r>
                            <a:rPr lang="en-US" sz="4800" i="1">
                              <a:solidFill>
                                <a:srgbClr val="0070C0"/>
                              </a:solidFill>
                              <a:latin typeface="Cambria Math" panose="02040503050406030204" pitchFamily="18" charset="0"/>
                            </a:rPr>
                            <m:t>𝑥</m:t>
                          </m:r>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D8E36944-41C2-4D0D-A305-2FC0515241AE}"/>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p:sp>
            <p:nvSpPr>
              <p:cNvPr id="57" name="Rectangle 56">
                <a:extLst>
                  <a:ext uri="{FF2B5EF4-FFF2-40B4-BE49-F238E27FC236}">
                    <a16:creationId xmlns:a16="http://schemas.microsoft.com/office/drawing/2014/main" id="{122F9153-B0B3-43D4-A3A0-B8E75B5E9A95}"/>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59" name="Group 58">
            <a:extLst>
              <a:ext uri="{FF2B5EF4-FFF2-40B4-BE49-F238E27FC236}">
                <a16:creationId xmlns:a16="http://schemas.microsoft.com/office/drawing/2014/main" id="{A7B69193-A284-49F8-8AEC-DE73901AA2FF}"/>
              </a:ext>
            </a:extLst>
          </p:cNvPr>
          <p:cNvGrpSpPr/>
          <p:nvPr/>
        </p:nvGrpSpPr>
        <p:grpSpPr>
          <a:xfrm>
            <a:off x="7350579" y="2476816"/>
            <a:ext cx="4457700" cy="2114234"/>
            <a:chOff x="6286500" y="3151126"/>
            <a:chExt cx="4457700" cy="2114234"/>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8772D0E-3CBA-498C-95AB-944DBDE4298D}"/>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7030A0"/>
                      </a:solidFill>
                    </a:rPr>
                    <a:t>Components</a:t>
                  </a:r>
                  <a:r>
                    <a:rPr lang="en-US" sz="3200" dirty="0">
                      <a:solidFill>
                        <a:srgbClr val="7030A0"/>
                      </a:solidFill>
                    </a:rPr>
                    <a:t>: Car </a:t>
                  </a:r>
                  <a14:m>
                    <m:oMath xmlns:m="http://schemas.openxmlformats.org/officeDocument/2006/math">
                      <m:r>
                        <a:rPr lang="en-US" sz="3200" i="1" dirty="0" smtClean="0">
                          <a:solidFill>
                            <a:srgbClr val="7030A0"/>
                          </a:solidFill>
                          <a:latin typeface="Cambria Math" panose="02040503050406030204" pitchFamily="18" charset="0"/>
                        </a:rPr>
                        <m:t>→</m:t>
                      </m:r>
                    </m:oMath>
                  </a14:m>
                  <a:r>
                    <a:rPr lang="en-CA" sz="3200" dirty="0">
                      <a:solidFill>
                        <a:srgbClr val="7030A0"/>
                      </a:solidFill>
                    </a:rPr>
                    <a:t> </a:t>
                  </a:r>
                  <a:r>
                    <a:rPr lang="en-US" sz="3200" dirty="0">
                      <a:solidFill>
                        <a:srgbClr val="7030A0"/>
                      </a:solidFill>
                    </a:rPr>
                    <a:t>Man</a:t>
                  </a:r>
                  <a:endParaRPr lang="en-CA" sz="3200" dirty="0">
                    <a:solidFill>
                      <a:srgbClr val="7030A0"/>
                    </a:solidFill>
                  </a:endParaRPr>
                </a:p>
              </p:txBody>
            </p:sp>
          </mc:Choice>
          <mc:Fallback xmlns="">
            <p:sp>
              <p:nvSpPr>
                <p:cNvPr id="61" name="TextBox 60">
                  <a:extLst>
                    <a:ext uri="{FF2B5EF4-FFF2-40B4-BE49-F238E27FC236}">
                      <a16:creationId xmlns:a16="http://schemas.microsoft.com/office/drawing/2014/main" id="{58772D0E-3CBA-498C-95AB-944DBDE4298D}"/>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9"/>
                  <a:stretch>
                    <a:fillRect l="-2762" t="-12500" b="-34375"/>
                  </a:stretch>
                </a:blipFill>
              </p:spPr>
              <p:txBody>
                <a:bodyPr/>
                <a:lstStyle/>
                <a:p>
                  <a:r>
                    <a:rPr lang="en-CA">
                      <a:noFill/>
                    </a:rPr>
                    <a:t> </a:t>
                  </a:r>
                </a:p>
              </p:txBody>
            </p:sp>
          </mc:Fallback>
        </mc:AlternateContent>
        <p:grpSp>
          <p:nvGrpSpPr>
            <p:cNvPr id="62" name="Group 61">
              <a:extLst>
                <a:ext uri="{FF2B5EF4-FFF2-40B4-BE49-F238E27FC236}">
                  <a16:creationId xmlns:a16="http://schemas.microsoft.com/office/drawing/2014/main" id="{9C89F566-AE84-480D-AC28-1EEEE8E89571}"/>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9E5CC08-D509-4DF5-8C78-98D7205D029C}"/>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smtClean="0">
                              <a:solidFill>
                                <a:srgbClr val="0070C0"/>
                              </a:solidFill>
                              <a:latin typeface="Cambria Math" panose="02040503050406030204" pitchFamily="18" charset="0"/>
                            </a:rPr>
                            <m:t>𝑡</m:t>
                          </m:r>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 1</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r>
                            <a:rPr lang="en-US" sz="4800" b="0" i="1" smtClean="0">
                              <a:latin typeface="Cambria Math" panose="02040503050406030204" pitchFamily="18" charset="0"/>
                            </a:rPr>
                            <m:t>0</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r>
                            <a:rPr lang="en-US" sz="4800" b="0" i="1" smtClean="0">
                              <a:latin typeface="Cambria Math" panose="02040503050406030204" pitchFamily="18" charset="0"/>
                            </a:rPr>
                            <m:t>1</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F9E5CC08-D509-4DF5-8C78-98D7205D029C}"/>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p:sp>
            <p:nvSpPr>
              <p:cNvPr id="64" name="Rectangle 63">
                <a:extLst>
                  <a:ext uri="{FF2B5EF4-FFF2-40B4-BE49-F238E27FC236}">
                    <a16:creationId xmlns:a16="http://schemas.microsoft.com/office/drawing/2014/main" id="{45680864-462F-48A1-B626-8FC3FC9F4B3B}"/>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extLst>
      <p:ext uri="{BB962C8B-B14F-4D97-AF65-F5344CB8AC3E}">
        <p14:creationId xmlns:p14="http://schemas.microsoft.com/office/powerpoint/2010/main" val="1221719710"/>
      </p:ext>
    </p:extLst>
  </p:cSld>
  <p:clrMapOvr>
    <a:masterClrMapping/>
  </p:clrMapOvr>
  <mc:AlternateContent xmlns:mc="http://schemas.openxmlformats.org/markup-compatibility/2006" xmlns:p14="http://schemas.microsoft.com/office/powerpoint/2010/main">
    <mc:Choice Requires="p14">
      <p:transition p14:dur="0" advTm="1511"/>
    </mc:Choice>
    <mc:Fallback xmlns="">
      <p:transition advTm="151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8ABA420-B432-46F5-904A-F609C7734FE9}"/>
              </a:ext>
            </a:extLst>
          </p:cNvPr>
          <p:cNvGrpSpPr/>
          <p:nvPr/>
        </p:nvGrpSpPr>
        <p:grpSpPr>
          <a:xfrm>
            <a:off x="250214" y="37711"/>
            <a:ext cx="5609410" cy="1663300"/>
            <a:chOff x="666750" y="19050"/>
            <a:chExt cx="5609410" cy="1663300"/>
          </a:xfrm>
        </p:grpSpPr>
        <p:grpSp>
          <p:nvGrpSpPr>
            <p:cNvPr id="35" name="Group 34">
              <a:extLst>
                <a:ext uri="{FF2B5EF4-FFF2-40B4-BE49-F238E27FC236}">
                  <a16:creationId xmlns:a16="http://schemas.microsoft.com/office/drawing/2014/main" id="{4779D061-B4D1-40A3-953E-56BA2B830516}"/>
                </a:ext>
              </a:extLst>
            </p:cNvPr>
            <p:cNvGrpSpPr/>
            <p:nvPr/>
          </p:nvGrpSpPr>
          <p:grpSpPr>
            <a:xfrm>
              <a:off x="667573" y="19050"/>
              <a:ext cx="3294827" cy="584775"/>
              <a:chOff x="6287323" y="3151126"/>
              <a:chExt cx="3294827" cy="58477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9543D3-C0B3-4DC2-AC4E-FD52D511569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3"/>
                    <a:stretch>
                      <a:fillRect l="-4690" t="-12500" b="-34375"/>
                    </a:stretch>
                  </a:blipFill>
                </p:spPr>
                <p:txBody>
                  <a:bodyPr/>
                  <a:lstStyle/>
                  <a:p>
                    <a:r>
                      <a:rPr lang="en-CA">
                        <a:noFill/>
                      </a:rPr>
                      <a:t> </a:t>
                    </a:r>
                  </a:p>
                </p:txBody>
              </p:sp>
            </mc:Fallback>
          </mc:AlternateContent>
          <p:sp>
            <p:nvSpPr>
              <p:cNvPr id="39" name="Rectangle 38">
                <a:extLst>
                  <a:ext uri="{FF2B5EF4-FFF2-40B4-BE49-F238E27FC236}">
                    <a16:creationId xmlns:a16="http://schemas.microsoft.com/office/drawing/2014/main" id="{AD40B0E4-ABC7-4514-86BB-2B0B06C69AA0}"/>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264A703-AD1C-4667-8446-D348E5421121}"/>
                    </a:ext>
                  </a:extLst>
                </p:cNvPr>
                <p:cNvSpPr txBox="1"/>
                <p:nvPr/>
              </p:nvSpPr>
              <p:spPr>
                <a:xfrm>
                  <a:off x="666750" y="563261"/>
                  <a:ext cx="5609410" cy="11190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b="0" i="1" smtClean="0">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b="0" i="1" smtClean="0">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000" b="0" i="1" smtClean="0">
                                      <a:solidFill>
                                        <a:schemeClr val="tx1"/>
                                      </a:solidFill>
                                      <a:latin typeface="Cambria Math" panose="02040503050406030204" pitchFamily="18" charset="0"/>
                                      <a:ea typeface="Cambria Math" panose="02040503050406030204" pitchFamily="18" charset="0"/>
                                    </a:rPr>
                                    <m:t>1</m:t>
                                  </m:r>
                                </m:e>
                                <m:e>
                                  <m:r>
                                    <a:rPr lang="en-US" sz="4000" b="0" i="1" smtClean="0">
                                      <a:solidFill>
                                        <a:schemeClr val="tx1"/>
                                      </a:solidFill>
                                      <a:latin typeface="Cambria Math" panose="02040503050406030204" pitchFamily="18" charset="0"/>
                                      <a:ea typeface="Cambria Math" panose="02040503050406030204" pitchFamily="18" charset="0"/>
                                    </a:rPr>
                                    <m:t>0</m:t>
                                  </m:r>
                                </m:e>
                              </m:mr>
                              <m:mr>
                                <m:e>
                                  <m:r>
                                    <a:rPr lang="en-US" sz="4000" i="1">
                                      <a:solidFill>
                                        <a:srgbClr val="00B050"/>
                                      </a:solidFill>
                                      <a:latin typeface="Cambria Math" panose="02040503050406030204" pitchFamily="18" charset="0"/>
                                      <a:ea typeface="Cambria Math" panose="02040503050406030204" pitchFamily="18" charset="0"/>
                                    </a:rPr>
                                    <m:t>𝑣</m:t>
                                  </m:r>
                                </m:e>
                                <m:e>
                                  <m:r>
                                    <a:rPr lang="en-US" sz="4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264A703-AD1C-4667-8446-D348E5421121}"/>
                    </a:ext>
                  </a:extLst>
                </p:cNvPr>
                <p:cNvSpPr txBox="1">
                  <a:spLocks noRot="1" noChangeAspect="1" noMove="1" noResize="1" noEditPoints="1" noAdjustHandles="1" noChangeArrowheads="1" noChangeShapeType="1" noTextEdit="1"/>
                </p:cNvSpPr>
                <p:nvPr/>
              </p:nvSpPr>
              <p:spPr>
                <a:xfrm>
                  <a:off x="666750" y="563261"/>
                  <a:ext cx="5609410" cy="1119089"/>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0D2CFB8C-7AE5-4EBD-8484-C398BB602072}"/>
              </a:ext>
            </a:extLst>
          </p:cNvPr>
          <p:cNvGrpSpPr/>
          <p:nvPr/>
        </p:nvGrpSpPr>
        <p:grpSpPr>
          <a:xfrm>
            <a:off x="242595" y="2491533"/>
            <a:ext cx="5086349" cy="1948892"/>
            <a:chOff x="659131" y="2472872"/>
            <a:chExt cx="5086349" cy="1948892"/>
          </a:xfrm>
        </p:grpSpPr>
        <p:grpSp>
          <p:nvGrpSpPr>
            <p:cNvPr id="51" name="Group 50">
              <a:extLst>
                <a:ext uri="{FF2B5EF4-FFF2-40B4-BE49-F238E27FC236}">
                  <a16:creationId xmlns:a16="http://schemas.microsoft.com/office/drawing/2014/main" id="{29748CF0-A05A-4B10-94EC-DC6C1E77778C}"/>
                </a:ext>
              </a:extLst>
            </p:cNvPr>
            <p:cNvGrpSpPr/>
            <p:nvPr/>
          </p:nvGrpSpPr>
          <p:grpSpPr>
            <a:xfrm>
              <a:off x="660316" y="2472872"/>
              <a:ext cx="4434199" cy="584775"/>
              <a:chOff x="6287323" y="3151126"/>
              <a:chExt cx="4434199" cy="584775"/>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CF096BC-F8F5-48ED-91DE-940D449267F5}"/>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00B050"/>
                        </a:solidFill>
                      </a:rPr>
                      <a:t>Components</a:t>
                    </a:r>
                    <a:r>
                      <a:rPr lang="en-US" sz="3200" dirty="0">
                        <a:solidFill>
                          <a:srgbClr val="00B050"/>
                        </a:solidFill>
                      </a:rPr>
                      <a:t>: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52" name="TextBox 51">
                    <a:extLst>
                      <a:ext uri="{FF2B5EF4-FFF2-40B4-BE49-F238E27FC236}">
                        <a16:creationId xmlns:a16="http://schemas.microsoft.com/office/drawing/2014/main" id="{CCF096BC-F8F5-48ED-91DE-940D449267F5}"/>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5"/>
                    <a:stretch>
                      <a:fillRect l="-2762" t="-12500" b="-34375"/>
                    </a:stretch>
                  </a:blipFill>
                </p:spPr>
                <p:txBody>
                  <a:bodyPr/>
                  <a:lstStyle/>
                  <a:p>
                    <a:r>
                      <a:rPr lang="en-CA">
                        <a:noFill/>
                      </a:rPr>
                      <a:t> </a:t>
                    </a:r>
                  </a:p>
                </p:txBody>
              </p:sp>
            </mc:Fallback>
          </mc:AlternateContent>
          <p:sp>
            <p:nvSpPr>
              <p:cNvPr id="57" name="Rectangle 56">
                <a:extLst>
                  <a:ext uri="{FF2B5EF4-FFF2-40B4-BE49-F238E27FC236}">
                    <a16:creationId xmlns:a16="http://schemas.microsoft.com/office/drawing/2014/main" id="{122F9153-B0B3-43D4-A3A0-B8E75B5E9A95}"/>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B9A18-6DCF-4552-8879-9C833F6A7349}"/>
                    </a:ext>
                  </a:extLst>
                </p:cNvPr>
                <p:cNvSpPr txBox="1"/>
                <p:nvPr/>
              </p:nvSpPr>
              <p:spPr>
                <a:xfrm>
                  <a:off x="659131" y="3014776"/>
                  <a:ext cx="5086349" cy="140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D38B9A18-6DCF-4552-8879-9C833F6A7349}"/>
                    </a:ext>
                  </a:extLst>
                </p:cNvPr>
                <p:cNvSpPr txBox="1">
                  <a:spLocks noRot="1" noChangeAspect="1" noMove="1" noResize="1" noEditPoints="1" noAdjustHandles="1" noChangeArrowheads="1" noChangeShapeType="1" noTextEdit="1"/>
                </p:cNvSpPr>
                <p:nvPr/>
              </p:nvSpPr>
              <p:spPr>
                <a:xfrm>
                  <a:off x="659131" y="3014776"/>
                  <a:ext cx="5086349" cy="1406988"/>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grpSp>
      <p:grpSp>
        <p:nvGrpSpPr>
          <p:cNvPr id="32" name="Group 31">
            <a:extLst>
              <a:ext uri="{FF2B5EF4-FFF2-40B4-BE49-F238E27FC236}">
                <a16:creationId xmlns:a16="http://schemas.microsoft.com/office/drawing/2014/main" id="{61732947-C950-4198-BFCE-7CB5F13255B8}"/>
              </a:ext>
            </a:extLst>
          </p:cNvPr>
          <p:cNvGrpSpPr/>
          <p:nvPr/>
        </p:nvGrpSpPr>
        <p:grpSpPr>
          <a:xfrm>
            <a:off x="7353299" y="0"/>
            <a:ext cx="4467523" cy="2340928"/>
            <a:chOff x="6276677" y="3117562"/>
            <a:chExt cx="4467523" cy="2340928"/>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0801C4A-0AD9-4973-A801-E2E45ED0E42B}"/>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33" name="TextBox 32">
                  <a:extLst>
                    <a:ext uri="{FF2B5EF4-FFF2-40B4-BE49-F238E27FC236}">
                      <a16:creationId xmlns:a16="http://schemas.microsoft.com/office/drawing/2014/main" id="{E0801C4A-0AD9-4973-A801-E2E45ED0E42B}"/>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7"/>
                  <a:stretch>
                    <a:fillRect l="-4960" t="-12500" r="-4365" b="-34375"/>
                  </a:stretch>
                </a:blipFill>
              </p:spPr>
              <p:txBody>
                <a:bodyPr/>
                <a:lstStyle/>
                <a:p>
                  <a:r>
                    <a:rPr lang="en-CA">
                      <a:noFill/>
                    </a:rPr>
                    <a:t> </a:t>
                  </a:r>
                </a:p>
              </p:txBody>
            </p:sp>
          </mc:Fallback>
        </mc:AlternateContent>
        <p:grpSp>
          <p:nvGrpSpPr>
            <p:cNvPr id="34" name="Group 33">
              <a:extLst>
                <a:ext uri="{FF2B5EF4-FFF2-40B4-BE49-F238E27FC236}">
                  <a16:creationId xmlns:a16="http://schemas.microsoft.com/office/drawing/2014/main" id="{9429C117-CA02-44F6-BDE3-15277F545578}"/>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41E6EB-B2C2-4610-8390-3697A5309F15}"/>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0</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9E41E6EB-B2C2-4610-8390-3697A5309F15}"/>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p:sp>
            <p:nvSpPr>
              <p:cNvPr id="41" name="Rectangle 40">
                <a:extLst>
                  <a:ext uri="{FF2B5EF4-FFF2-40B4-BE49-F238E27FC236}">
                    <a16:creationId xmlns:a16="http://schemas.microsoft.com/office/drawing/2014/main" id="{E5BF2E8E-E6E6-4078-92A2-37EDFFF7F868}"/>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2" name="Group 41">
            <a:extLst>
              <a:ext uri="{FF2B5EF4-FFF2-40B4-BE49-F238E27FC236}">
                <a16:creationId xmlns:a16="http://schemas.microsoft.com/office/drawing/2014/main" id="{2A091811-8B50-4615-8B22-BAAF301CC80C}"/>
              </a:ext>
            </a:extLst>
          </p:cNvPr>
          <p:cNvGrpSpPr/>
          <p:nvPr/>
        </p:nvGrpSpPr>
        <p:grpSpPr>
          <a:xfrm>
            <a:off x="7350579" y="2476816"/>
            <a:ext cx="4457700" cy="2114234"/>
            <a:chOff x="6286500" y="3151126"/>
            <a:chExt cx="4457700" cy="2114234"/>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0275FD7-03F0-40ED-AA37-E182D886CE34}"/>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7030A0"/>
                      </a:solidFill>
                    </a:rPr>
                    <a:t>Components</a:t>
                  </a:r>
                  <a:r>
                    <a:rPr lang="en-US" sz="3200" dirty="0">
                      <a:solidFill>
                        <a:srgbClr val="7030A0"/>
                      </a:solidFill>
                    </a:rPr>
                    <a:t>: Car </a:t>
                  </a:r>
                  <a14:m>
                    <m:oMath xmlns:m="http://schemas.openxmlformats.org/officeDocument/2006/math">
                      <m:r>
                        <a:rPr lang="en-US" sz="3200" i="1" dirty="0" smtClean="0">
                          <a:solidFill>
                            <a:srgbClr val="7030A0"/>
                          </a:solidFill>
                          <a:latin typeface="Cambria Math" panose="02040503050406030204" pitchFamily="18" charset="0"/>
                        </a:rPr>
                        <m:t>→</m:t>
                      </m:r>
                    </m:oMath>
                  </a14:m>
                  <a:r>
                    <a:rPr lang="en-CA" sz="3200" dirty="0">
                      <a:solidFill>
                        <a:srgbClr val="7030A0"/>
                      </a:solidFill>
                    </a:rPr>
                    <a:t> </a:t>
                  </a:r>
                  <a:r>
                    <a:rPr lang="en-US" sz="3200" dirty="0">
                      <a:solidFill>
                        <a:srgbClr val="7030A0"/>
                      </a:solidFill>
                    </a:rPr>
                    <a:t>Man</a:t>
                  </a:r>
                  <a:endParaRPr lang="en-CA" sz="3200" dirty="0">
                    <a:solidFill>
                      <a:srgbClr val="7030A0"/>
                    </a:solidFill>
                  </a:endParaRPr>
                </a:p>
              </p:txBody>
            </p:sp>
          </mc:Choice>
          <mc:Fallback xmlns="">
            <p:sp>
              <p:nvSpPr>
                <p:cNvPr id="43" name="TextBox 42">
                  <a:extLst>
                    <a:ext uri="{FF2B5EF4-FFF2-40B4-BE49-F238E27FC236}">
                      <a16:creationId xmlns:a16="http://schemas.microsoft.com/office/drawing/2014/main" id="{20275FD7-03F0-40ED-AA37-E182D886CE34}"/>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9"/>
                  <a:stretch>
                    <a:fillRect l="-2762" t="-12500" b="-34375"/>
                  </a:stretch>
                </a:blipFill>
              </p:spPr>
              <p:txBody>
                <a:bodyPr/>
                <a:lstStyle/>
                <a:p>
                  <a:r>
                    <a:rPr lang="en-CA">
                      <a:noFill/>
                    </a:rPr>
                    <a:t> </a:t>
                  </a:r>
                </a:p>
              </p:txBody>
            </p:sp>
          </mc:Fallback>
        </mc:AlternateContent>
        <p:grpSp>
          <p:nvGrpSpPr>
            <p:cNvPr id="44" name="Group 43">
              <a:extLst>
                <a:ext uri="{FF2B5EF4-FFF2-40B4-BE49-F238E27FC236}">
                  <a16:creationId xmlns:a16="http://schemas.microsoft.com/office/drawing/2014/main" id="{B5F70164-8F36-49BB-A46D-09C699AFB943}"/>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BF296F-7B96-4DC2-B0C0-864A5C5E4A36}"/>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smtClean="0">
                              <a:solidFill>
                                <a:srgbClr val="0070C0"/>
                              </a:solidFill>
                              <a:latin typeface="Cambria Math" panose="02040503050406030204" pitchFamily="18" charset="0"/>
                            </a:rPr>
                            <m:t>𝑡</m:t>
                          </m:r>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 1</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r>
                            <a:rPr lang="en-US" sz="4800" b="0" i="1" smtClean="0">
                              <a:latin typeface="Cambria Math" panose="02040503050406030204" pitchFamily="18" charset="0"/>
                            </a:rPr>
                            <m:t>0</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r>
                            <a:rPr lang="en-US" sz="4800" b="0" i="1" smtClean="0">
                              <a:latin typeface="Cambria Math" panose="02040503050406030204" pitchFamily="18" charset="0"/>
                            </a:rPr>
                            <m:t>1</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E9BF296F-7B96-4DC2-B0C0-864A5C5E4A36}"/>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p:sp>
            <p:nvSpPr>
              <p:cNvPr id="53" name="Rectangle 52">
                <a:extLst>
                  <a:ext uri="{FF2B5EF4-FFF2-40B4-BE49-F238E27FC236}">
                    <a16:creationId xmlns:a16="http://schemas.microsoft.com/office/drawing/2014/main" id="{71E47054-5733-4F24-B664-4A35A1D3EAF6}"/>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extLst>
      <p:ext uri="{BB962C8B-B14F-4D97-AF65-F5344CB8AC3E}">
        <p14:creationId xmlns:p14="http://schemas.microsoft.com/office/powerpoint/2010/main" val="2827440478"/>
      </p:ext>
    </p:extLst>
  </p:cSld>
  <p:clrMapOvr>
    <a:masterClrMapping/>
  </p:clrMapOvr>
  <mc:AlternateContent xmlns:mc="http://schemas.openxmlformats.org/markup-compatibility/2006" xmlns:p14="http://schemas.microsoft.com/office/powerpoint/2010/main">
    <mc:Choice Requires="p14">
      <p:transition spd="med" p14:dur="700" advTm="2173">
        <p:fade/>
      </p:transition>
    </mc:Choice>
    <mc:Fallback xmlns="">
      <p:transition spd="med" advTm="2173">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D71F183A-644E-40DB-80B6-468030B9B774}"/>
              </a:ext>
            </a:extLst>
          </p:cNvPr>
          <p:cNvPicPr>
            <a:picLocks noChangeAspect="1"/>
          </p:cNvPicPr>
          <p:nvPr/>
        </p:nvPicPr>
        <p:blipFill rotWithShape="1">
          <a:blip r:embed="rId4">
            <a:alphaModFix/>
          </a:blip>
          <a:srcRect l="1" t="1160" r="44684" b="-3981"/>
          <a:stretch/>
        </p:blipFill>
        <p:spPr>
          <a:xfrm>
            <a:off x="6754738" y="1014413"/>
            <a:ext cx="5437262" cy="5905500"/>
          </a:xfrm>
          <a:prstGeom prst="rect">
            <a:avLst/>
          </a:prstGeom>
        </p:spPr>
      </p:pic>
      <p:pic>
        <p:nvPicPr>
          <p:cNvPr id="15" name="Picture 14">
            <a:extLst>
              <a:ext uri="{FF2B5EF4-FFF2-40B4-BE49-F238E27FC236}">
                <a16:creationId xmlns:a16="http://schemas.microsoft.com/office/drawing/2014/main" id="{0604529F-8100-47DF-98EA-EB42C5956320}"/>
              </a:ext>
            </a:extLst>
          </p:cNvPr>
          <p:cNvPicPr>
            <a:picLocks noChangeAspect="1"/>
          </p:cNvPicPr>
          <p:nvPr/>
        </p:nvPicPr>
        <p:blipFill rotWithShape="1">
          <a:blip r:embed="rId4"/>
          <a:srcRect l="1" t="1160" r="19350" b="-3981"/>
          <a:stretch/>
        </p:blipFill>
        <p:spPr>
          <a:xfrm>
            <a:off x="206740" y="1028700"/>
            <a:ext cx="7927610" cy="5905500"/>
          </a:xfrm>
          <a:prstGeom prst="rect">
            <a:avLst/>
          </a:prstGeom>
        </p:spPr>
      </p:pic>
      <p:cxnSp>
        <p:nvCxnSpPr>
          <p:cNvPr id="11" name="Straight Arrow Connector 10">
            <a:extLst>
              <a:ext uri="{FF2B5EF4-FFF2-40B4-BE49-F238E27FC236}">
                <a16:creationId xmlns:a16="http://schemas.microsoft.com/office/drawing/2014/main" id="{C4B9501B-D8FD-4CC1-86D7-503FC38E83BF}"/>
              </a:ext>
            </a:extLst>
          </p:cNvPr>
          <p:cNvCxnSpPr>
            <a:cxnSpLocks/>
          </p:cNvCxnSpPr>
          <p:nvPr/>
        </p:nvCxnSpPr>
        <p:spPr>
          <a:xfrm flipV="1">
            <a:off x="7924652" y="933450"/>
            <a:ext cx="0" cy="5753726"/>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0C7C9EB9-DF88-40CB-ACF0-359B4CA2CE8D}"/>
              </a:ext>
            </a:extLst>
          </p:cNvPr>
          <p:cNvCxnSpPr>
            <a:cxnSpLocks/>
          </p:cNvCxnSpPr>
          <p:nvPr/>
        </p:nvCxnSpPr>
        <p:spPr>
          <a:xfrm>
            <a:off x="323851" y="6346950"/>
            <a:ext cx="11734799"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61" name="Group 60">
            <a:extLst>
              <a:ext uri="{FF2B5EF4-FFF2-40B4-BE49-F238E27FC236}">
                <a16:creationId xmlns:a16="http://schemas.microsoft.com/office/drawing/2014/main" id="{1F37151D-0003-459D-9DE9-DC60385E5485}"/>
              </a:ext>
            </a:extLst>
          </p:cNvPr>
          <p:cNvGrpSpPr/>
          <p:nvPr/>
        </p:nvGrpSpPr>
        <p:grpSpPr>
          <a:xfrm>
            <a:off x="7799543" y="1691640"/>
            <a:ext cx="240004" cy="3736906"/>
            <a:chOff x="3135468" y="1691640"/>
            <a:chExt cx="240004" cy="3736906"/>
          </a:xfrm>
        </p:grpSpPr>
        <p:cxnSp>
          <p:nvCxnSpPr>
            <p:cNvPr id="53" name="Straight Connector 52">
              <a:extLst>
                <a:ext uri="{FF2B5EF4-FFF2-40B4-BE49-F238E27FC236}">
                  <a16:creationId xmlns:a16="http://schemas.microsoft.com/office/drawing/2014/main" id="{9E0FA3BA-5F5A-4FA0-8F79-D83CCBE60F8E}"/>
                </a:ext>
              </a:extLst>
            </p:cNvPr>
            <p:cNvCxnSpPr>
              <a:cxnSpLocks/>
            </p:cNvCxnSpPr>
            <p:nvPr/>
          </p:nvCxnSpPr>
          <p:spPr>
            <a:xfrm rot="16200000">
              <a:off x="3255470" y="157163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EA2133-5100-4A28-8170-F0495D3389E2}"/>
                </a:ext>
              </a:extLst>
            </p:cNvPr>
            <p:cNvCxnSpPr>
              <a:cxnSpLocks/>
            </p:cNvCxnSpPr>
            <p:nvPr/>
          </p:nvCxnSpPr>
          <p:spPr>
            <a:xfrm rot="16200000">
              <a:off x="3255470" y="3436621"/>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9DFF059-D453-452D-A101-BE6DD32DC3DA}"/>
                </a:ext>
              </a:extLst>
            </p:cNvPr>
            <p:cNvCxnSpPr>
              <a:cxnSpLocks/>
            </p:cNvCxnSpPr>
            <p:nvPr/>
          </p:nvCxnSpPr>
          <p:spPr>
            <a:xfrm rot="16200000">
              <a:off x="3255471" y="250438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7F9A9A-07F9-41C0-AED4-52139A751EF1}"/>
                </a:ext>
              </a:extLst>
            </p:cNvPr>
            <p:cNvCxnSpPr>
              <a:cxnSpLocks/>
            </p:cNvCxnSpPr>
            <p:nvPr/>
          </p:nvCxnSpPr>
          <p:spPr>
            <a:xfrm rot="16200000">
              <a:off x="3255470" y="4375798"/>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6AE569-68D7-4971-96EC-29DA6C3528C4}"/>
                </a:ext>
              </a:extLst>
            </p:cNvPr>
            <p:cNvCxnSpPr>
              <a:cxnSpLocks/>
            </p:cNvCxnSpPr>
            <p:nvPr/>
          </p:nvCxnSpPr>
          <p:spPr>
            <a:xfrm rot="16200000">
              <a:off x="3255471" y="5308544"/>
              <a:ext cx="0" cy="24000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9A2F0648-8D8B-4D1C-87B2-A495E0703784}"/>
              </a:ext>
            </a:extLst>
          </p:cNvPr>
          <p:cNvCxnSpPr>
            <a:cxnSpLocks/>
          </p:cNvCxnSpPr>
          <p:nvPr/>
        </p:nvCxnSpPr>
        <p:spPr>
          <a:xfrm>
            <a:off x="60717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9F1FAA4-B933-43DD-9D95-22CF572D82F9}"/>
              </a:ext>
            </a:extLst>
          </p:cNvPr>
          <p:cNvCxnSpPr>
            <a:cxnSpLocks/>
          </p:cNvCxnSpPr>
          <p:nvPr/>
        </p:nvCxnSpPr>
        <p:spPr>
          <a:xfrm>
            <a:off x="4456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C51A2FB-7A0F-4FF8-893B-DEF878461F68}"/>
              </a:ext>
            </a:extLst>
          </p:cNvPr>
          <p:cNvCxnSpPr>
            <a:cxnSpLocks/>
          </p:cNvCxnSpPr>
          <p:nvPr/>
        </p:nvCxnSpPr>
        <p:spPr>
          <a:xfrm>
            <a:off x="418583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C83112-481A-474A-9E52-2BE5DE8881C4}"/>
              </a:ext>
            </a:extLst>
          </p:cNvPr>
          <p:cNvCxnSpPr>
            <a:cxnSpLocks/>
          </p:cNvCxnSpPr>
          <p:nvPr/>
        </p:nvCxnSpPr>
        <p:spPr>
          <a:xfrm flipH="1" flipV="1">
            <a:off x="-285750" y="4371052"/>
            <a:ext cx="8235130" cy="1985515"/>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Subtitle 2">
                <a:extLst>
                  <a:ext uri="{FF2B5EF4-FFF2-40B4-BE49-F238E27FC236}">
                    <a16:creationId xmlns:a16="http://schemas.microsoft.com/office/drawing/2014/main" id="{D76C9E0B-ED9E-4FFC-B1A1-F8DD54ECFCC9}"/>
                  </a:ext>
                </a:extLst>
              </p:cNvPr>
              <p:cNvSpPr txBox="1">
                <a:spLocks/>
              </p:cNvSpPr>
              <p:nvPr/>
            </p:nvSpPr>
            <p:spPr>
              <a:xfrm>
                <a:off x="9543526" y="6233487"/>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rgbClr val="002060"/>
                    </a:solidFill>
                  </a:rPr>
                  <a:t>position </a:t>
                </a:r>
                <a14:m>
                  <m:oMath xmlns:m="http://schemas.openxmlformats.org/officeDocument/2006/math">
                    <m:r>
                      <a:rPr lang="en-US" sz="4700" b="0" i="1" smtClean="0">
                        <a:solidFill>
                          <a:srgbClr val="002060"/>
                        </a:solidFill>
                        <a:latin typeface="Cambria Math" panose="02040503050406030204" pitchFamily="18" charset="0"/>
                      </a:rPr>
                      <m:t>𝑥</m:t>
                    </m:r>
                  </m:oMath>
                </a14:m>
                <a:endParaRPr lang="en-US" dirty="0">
                  <a:solidFill>
                    <a:srgbClr val="002060"/>
                  </a:solidFill>
                </a:endParaRPr>
              </a:p>
            </p:txBody>
          </p:sp>
        </mc:Choice>
        <mc:Fallback xmlns="">
          <p:sp>
            <p:nvSpPr>
              <p:cNvPr id="63" name="Subtitle 2">
                <a:extLst>
                  <a:ext uri="{FF2B5EF4-FFF2-40B4-BE49-F238E27FC236}">
                    <a16:creationId xmlns:a16="http://schemas.microsoft.com/office/drawing/2014/main" id="{D76C9E0B-ED9E-4FFC-B1A1-F8DD54ECFCC9}"/>
                  </a:ext>
                </a:extLst>
              </p:cNvPr>
              <p:cNvSpPr txBox="1">
                <a:spLocks noRot="1" noChangeAspect="1" noMove="1" noResize="1" noEditPoints="1" noAdjustHandles="1" noChangeArrowheads="1" noChangeShapeType="1" noTextEdit="1"/>
              </p:cNvSpPr>
              <p:nvPr/>
            </p:nvSpPr>
            <p:spPr>
              <a:xfrm>
                <a:off x="9543526" y="6233487"/>
                <a:ext cx="2648474" cy="776913"/>
              </a:xfrm>
              <a:prstGeom prst="rect">
                <a:avLst/>
              </a:prstGeom>
              <a:blipFill>
                <a:blip r:embed="rId16"/>
                <a:stretch>
                  <a:fillRect l="-9908" t="-27559" b="-3622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5010FE0-BF37-49DC-908F-08510C6C9F03}"/>
                  </a:ext>
                </a:extLst>
              </p:cNvPr>
              <p:cNvSpPr txBox="1">
                <a:spLocks/>
              </p:cNvSpPr>
              <p:nvPr/>
            </p:nvSpPr>
            <p:spPr>
              <a:xfrm>
                <a:off x="5654098" y="690261"/>
                <a:ext cx="2648474"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700" dirty="0">
                    <a:solidFill>
                      <a:schemeClr val="accent6">
                        <a:lumMod val="50000"/>
                      </a:schemeClr>
                    </a:solidFill>
                  </a:rPr>
                  <a:t>time </a:t>
                </a:r>
                <a14:m>
                  <m:oMath xmlns:m="http://schemas.openxmlformats.org/officeDocument/2006/math">
                    <m:r>
                      <a:rPr lang="en-US" sz="4700" b="0" i="1" smtClean="0">
                        <a:solidFill>
                          <a:schemeClr val="accent6">
                            <a:lumMod val="50000"/>
                          </a:schemeClr>
                        </a:solidFill>
                        <a:latin typeface="Cambria Math" panose="02040503050406030204" pitchFamily="18" charset="0"/>
                      </a:rPr>
                      <m:t>𝑡</m:t>
                    </m:r>
                  </m:oMath>
                </a14:m>
                <a:r>
                  <a:rPr lang="en-US" sz="4700" dirty="0">
                    <a:solidFill>
                      <a:schemeClr val="accent6">
                        <a:lumMod val="50000"/>
                      </a:schemeClr>
                    </a:solidFill>
                  </a:rPr>
                  <a:t> </a:t>
                </a:r>
                <a:endParaRPr lang="en-US" dirty="0">
                  <a:solidFill>
                    <a:schemeClr val="accent6">
                      <a:lumMod val="50000"/>
                    </a:schemeClr>
                  </a:solidFill>
                </a:endParaRPr>
              </a:p>
            </p:txBody>
          </p:sp>
        </mc:Choice>
        <mc:Fallback xmlns="">
          <p:sp>
            <p:nvSpPr>
              <p:cNvPr id="37" name="Subtitle 2">
                <a:extLst>
                  <a:ext uri="{FF2B5EF4-FFF2-40B4-BE49-F238E27FC236}">
                    <a16:creationId xmlns:a16="http://schemas.microsoft.com/office/drawing/2014/main" id="{A5010FE0-BF37-49DC-908F-08510C6C9F03}"/>
                  </a:ext>
                </a:extLst>
              </p:cNvPr>
              <p:cNvSpPr txBox="1">
                <a:spLocks noRot="1" noChangeAspect="1" noMove="1" noResize="1" noEditPoints="1" noAdjustHandles="1" noChangeArrowheads="1" noChangeShapeType="1" noTextEdit="1"/>
              </p:cNvSpPr>
              <p:nvPr/>
            </p:nvSpPr>
            <p:spPr>
              <a:xfrm>
                <a:off x="5654098" y="690261"/>
                <a:ext cx="2648474" cy="757540"/>
              </a:xfrm>
              <a:prstGeom prst="rect">
                <a:avLst/>
              </a:prstGeom>
              <a:blipFill>
                <a:blip r:embed="rId9"/>
                <a:stretch>
                  <a:fillRect t="-27200" b="-38400"/>
                </a:stretch>
              </a:blipFill>
            </p:spPr>
            <p:txBody>
              <a:bodyPr/>
              <a:lstStyle/>
              <a:p>
                <a:r>
                  <a:rPr lang="en-CA">
                    <a:noFill/>
                  </a:rPr>
                  <a:t> </a:t>
                </a:r>
              </a:p>
            </p:txBody>
          </p:sp>
        </mc:Fallback>
      </mc:AlternateContent>
      <p:cxnSp>
        <p:nvCxnSpPr>
          <p:cNvPr id="68" name="Straight Connector 67">
            <a:extLst>
              <a:ext uri="{FF2B5EF4-FFF2-40B4-BE49-F238E27FC236}">
                <a16:creationId xmlns:a16="http://schemas.microsoft.com/office/drawing/2014/main" id="{7CE465A2-4261-4363-BBDD-F949C5E7D023}"/>
              </a:ext>
            </a:extLst>
          </p:cNvPr>
          <p:cNvCxnSpPr>
            <a:cxnSpLocks/>
          </p:cNvCxnSpPr>
          <p:nvPr/>
        </p:nvCxnSpPr>
        <p:spPr>
          <a:xfrm>
            <a:off x="2312583" y="619760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450F83A-B388-4F78-839A-70FA02573815}"/>
              </a:ext>
            </a:extLst>
          </p:cNvPr>
          <p:cNvCxnSpPr>
            <a:cxnSpLocks/>
          </p:cNvCxnSpPr>
          <p:nvPr/>
        </p:nvCxnSpPr>
        <p:spPr>
          <a:xfrm>
            <a:off x="1166613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2F40E80-5683-46D0-A277-4CB2372EE7AD}"/>
              </a:ext>
            </a:extLst>
          </p:cNvPr>
          <p:cNvCxnSpPr>
            <a:cxnSpLocks/>
          </p:cNvCxnSpPr>
          <p:nvPr/>
        </p:nvCxnSpPr>
        <p:spPr>
          <a:xfrm>
            <a:off x="979288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69A13A6-9454-405D-89D2-3A78EE3CFD87}"/>
              </a:ext>
            </a:extLst>
          </p:cNvPr>
          <p:cNvCxnSpPr>
            <a:cxnSpLocks/>
          </p:cNvCxnSpPr>
          <p:nvPr/>
        </p:nvCxnSpPr>
        <p:spPr>
          <a:xfrm flipV="1">
            <a:off x="7946488" y="1659988"/>
            <a:ext cx="2381836" cy="4722350"/>
          </a:xfrm>
          <a:prstGeom prst="line">
            <a:avLst/>
          </a:prstGeom>
          <a:ln w="76200">
            <a:solidFill>
              <a:srgbClr val="FF009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1D684FE-719D-4353-82E4-A2D43650A3B9}"/>
              </a:ext>
            </a:extLst>
          </p:cNvPr>
          <p:cNvCxnSpPr>
            <a:cxnSpLocks/>
          </p:cNvCxnSpPr>
          <p:nvPr/>
        </p:nvCxnSpPr>
        <p:spPr>
          <a:xfrm flipV="1">
            <a:off x="7815554" y="1771261"/>
            <a:ext cx="0" cy="45974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6B92E52-FC18-4C02-883F-0782169B1A8A}"/>
              </a:ext>
            </a:extLst>
          </p:cNvPr>
          <p:cNvCxnSpPr>
            <a:cxnSpLocks/>
          </p:cNvCxnSpPr>
          <p:nvPr/>
        </p:nvCxnSpPr>
        <p:spPr>
          <a:xfrm>
            <a:off x="702246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105F00-8848-4E6A-9C6C-091C0D56237A}"/>
              </a:ext>
            </a:extLst>
          </p:cNvPr>
          <p:cNvCxnSpPr>
            <a:cxnSpLocks/>
          </p:cNvCxnSpPr>
          <p:nvPr/>
        </p:nvCxnSpPr>
        <p:spPr>
          <a:xfrm>
            <a:off x="139636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7F76A8-F730-484B-863E-F06A7CBBE53C}"/>
              </a:ext>
            </a:extLst>
          </p:cNvPr>
          <p:cNvCxnSpPr>
            <a:cxnSpLocks/>
          </p:cNvCxnSpPr>
          <p:nvPr/>
        </p:nvCxnSpPr>
        <p:spPr>
          <a:xfrm>
            <a:off x="513651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4895D72-E338-4D00-AB75-51DB69099789}"/>
              </a:ext>
            </a:extLst>
          </p:cNvPr>
          <p:cNvCxnSpPr>
            <a:cxnSpLocks/>
          </p:cNvCxnSpPr>
          <p:nvPr/>
        </p:nvCxnSpPr>
        <p:spPr>
          <a:xfrm>
            <a:off x="326326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B42CB4-A2C4-4993-8622-7903BA96D2BE}"/>
              </a:ext>
            </a:extLst>
          </p:cNvPr>
          <p:cNvCxnSpPr>
            <a:cxnSpLocks/>
          </p:cNvCxnSpPr>
          <p:nvPr/>
        </p:nvCxnSpPr>
        <p:spPr>
          <a:xfrm>
            <a:off x="1075173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78" name="Picture 2" descr="Ford Mustang, Car, Racing Car, Sports Car, Automobile">
            <a:extLst>
              <a:ext uri="{FF2B5EF4-FFF2-40B4-BE49-F238E27FC236}">
                <a16:creationId xmlns:a16="http://schemas.microsoft.com/office/drawing/2014/main" id="{33D14130-49CE-422F-BF6F-388D7DA2907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9563782" y="1302784"/>
            <a:ext cx="1432144" cy="707075"/>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Connector 65">
            <a:extLst>
              <a:ext uri="{FF2B5EF4-FFF2-40B4-BE49-F238E27FC236}">
                <a16:creationId xmlns:a16="http://schemas.microsoft.com/office/drawing/2014/main" id="{3903E69A-68A5-4503-A4B7-39FA1AB5CA45}"/>
              </a:ext>
            </a:extLst>
          </p:cNvPr>
          <p:cNvCxnSpPr>
            <a:cxnSpLocks/>
          </p:cNvCxnSpPr>
          <p:nvPr/>
        </p:nvCxnSpPr>
        <p:spPr>
          <a:xfrm>
            <a:off x="887848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16E4070-CFCD-4BD4-8E64-301328618DE1}"/>
                  </a:ext>
                </a:extLst>
              </p:cNvPr>
              <p:cNvSpPr txBox="1"/>
              <p:nvPr/>
            </p:nvSpPr>
            <p:spPr>
              <a:xfrm>
                <a:off x="366487" y="1530531"/>
                <a:ext cx="7005863" cy="1938992"/>
              </a:xfrm>
              <a:prstGeom prst="rect">
                <a:avLst/>
              </a:prstGeom>
              <a:solidFill>
                <a:schemeClr val="bg1"/>
              </a:solidFill>
            </p:spPr>
            <p:txBody>
              <a:bodyPr wrap="square" rtlCol="0">
                <a:spAutoFit/>
              </a:bodyPr>
              <a:lstStyle/>
              <a:p>
                <a14:m>
                  <m:oMath xmlns:m="http://schemas.openxmlformats.org/officeDocument/2006/math">
                    <m:sSub>
                      <m:sSubPr>
                        <m:ctrlPr>
                          <a:rPr lang="en-US" sz="6000" i="1" smtClean="0">
                            <a:solidFill>
                              <a:srgbClr val="FF0000"/>
                            </a:solidFill>
                            <a:latin typeface="Cambria Math" panose="02040503050406030204" pitchFamily="18" charset="0"/>
                          </a:rPr>
                        </m:ctrlPr>
                      </m:sSub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e>
                      <m:sub>
                        <m:r>
                          <a:rPr lang="en-US" sz="6000" i="1">
                            <a:solidFill>
                              <a:srgbClr val="FF0000"/>
                            </a:solidFill>
                            <a:latin typeface="Cambria Math" panose="02040503050406030204" pitchFamily="18" charset="0"/>
                          </a:rPr>
                          <m:t>𝑐𝑎𝑟</m:t>
                        </m:r>
                      </m:sub>
                    </m:sSub>
                    <m:r>
                      <a:rPr lang="en-US" sz="6000" i="1">
                        <a:latin typeface="Cambria Math" panose="02040503050406030204" pitchFamily="18" charset="0"/>
                      </a:rPr>
                      <m:t>=</m:t>
                    </m:r>
                  </m:oMath>
                </a14:m>
                <a:r>
                  <a:rPr lang="en-US" sz="6000" b="0" i="0" dirty="0">
                    <a:latin typeface="+mj-lt"/>
                  </a:rPr>
                  <a:t> </a:t>
                </a:r>
                <a14:m>
                  <m:oMath xmlns:m="http://schemas.openxmlformats.org/officeDocument/2006/math">
                    <m:sSub>
                      <m:sSubPr>
                        <m:ctrlPr>
                          <a:rPr lang="en-US" sz="5400" i="1">
                            <a:solidFill>
                              <a:srgbClr val="0070C0"/>
                            </a:solidFill>
                            <a:latin typeface="Cambria Math" panose="02040503050406030204" pitchFamily="18" charset="0"/>
                          </a:rPr>
                        </m:ctrlPr>
                      </m:sSubPr>
                      <m:e>
                        <m:r>
                          <a:rPr lang="en-US" sz="5400" i="1">
                            <a:solidFill>
                              <a:srgbClr val="0070C0"/>
                            </a:solidFill>
                            <a:latin typeface="Cambria Math" panose="02040503050406030204" pitchFamily="18" charset="0"/>
                          </a:rPr>
                          <m:t>𝑡</m:t>
                        </m:r>
                      </m:e>
                      <m:sub>
                        <m:r>
                          <a:rPr lang="en-US" sz="5400" b="0" i="1" smtClean="0">
                            <a:solidFill>
                              <a:srgbClr val="0070C0"/>
                            </a:solidFill>
                            <a:latin typeface="Cambria Math" panose="02040503050406030204" pitchFamily="18" charset="0"/>
                          </a:rPr>
                          <m:t>𝑚𝑎𝑛</m:t>
                        </m:r>
                      </m:sub>
                    </m:sSub>
                  </m:oMath>
                </a14:m>
                <a:endParaRPr lang="en-US" sz="6000" dirty="0">
                  <a:solidFill>
                    <a:srgbClr val="0070C0"/>
                  </a:solidFill>
                </a:endParaRPr>
              </a:p>
              <a:p>
                <a14:m>
                  <m:oMath xmlns:m="http://schemas.openxmlformats.org/officeDocument/2006/math">
                    <m:sSub>
                      <m:sSubPr>
                        <m:ctrlPr>
                          <a:rPr lang="en-US" sz="6000" i="1">
                            <a:solidFill>
                              <a:srgbClr val="FF0000"/>
                            </a:solidFill>
                            <a:latin typeface="Cambria Math" panose="02040503050406030204" pitchFamily="18" charset="0"/>
                          </a:rPr>
                        </m:ctrlPr>
                      </m:sSub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e>
                      <m:sub>
                        <m:r>
                          <a:rPr lang="en-US" sz="6000" i="1">
                            <a:solidFill>
                              <a:srgbClr val="FF0000"/>
                            </a:solidFill>
                            <a:latin typeface="Cambria Math" panose="02040503050406030204" pitchFamily="18" charset="0"/>
                          </a:rPr>
                          <m:t>𝑐𝑎𝑟</m:t>
                        </m:r>
                      </m:sub>
                    </m:sSub>
                    <m:r>
                      <a:rPr lang="en-US" sz="6000" i="1">
                        <a:latin typeface="Cambria Math" panose="02040503050406030204" pitchFamily="18" charset="0"/>
                      </a:rPr>
                      <m:t>=</m:t>
                    </m:r>
                  </m:oMath>
                </a14:m>
                <a:r>
                  <a:rPr lang="en-US" sz="6000" b="0" i="0" dirty="0">
                    <a:latin typeface="+mj-lt"/>
                  </a:rPr>
                  <a:t> </a:t>
                </a:r>
                <a14:m>
                  <m:oMath xmlns:m="http://schemas.openxmlformats.org/officeDocument/2006/math">
                    <m:sSub>
                      <m:sSubPr>
                        <m:ctrlPr>
                          <a:rPr lang="en-US" sz="5000" i="1">
                            <a:solidFill>
                              <a:srgbClr val="0070C0"/>
                            </a:solidFill>
                            <a:latin typeface="Cambria Math" panose="02040503050406030204" pitchFamily="18" charset="0"/>
                          </a:rPr>
                        </m:ctrlPr>
                      </m:sSubPr>
                      <m:e>
                        <m:r>
                          <a:rPr lang="en-US" sz="5000" i="1">
                            <a:solidFill>
                              <a:srgbClr val="0070C0"/>
                            </a:solidFill>
                            <a:latin typeface="Cambria Math" panose="02040503050406030204" pitchFamily="18" charset="0"/>
                          </a:rPr>
                          <m:t>𝑥</m:t>
                        </m:r>
                      </m:e>
                      <m:sub>
                        <m:r>
                          <a:rPr lang="en-US" sz="5000" b="0" i="1" smtClean="0">
                            <a:solidFill>
                              <a:srgbClr val="0070C0"/>
                            </a:solidFill>
                            <a:latin typeface="Cambria Math" panose="02040503050406030204" pitchFamily="18" charset="0"/>
                          </a:rPr>
                          <m:t>𝑚𝑎𝑛</m:t>
                        </m:r>
                      </m:sub>
                    </m:sSub>
                    <m:r>
                      <a:rPr lang="en-US" sz="5000" i="1">
                        <a:latin typeface="Cambria Math" panose="02040503050406030204" pitchFamily="18" charset="0"/>
                      </a:rPr>
                      <m:t>−</m:t>
                    </m:r>
                    <m:r>
                      <m:rPr>
                        <m:nor/>
                      </m:rPr>
                      <a:rPr lang="en-CA" sz="5000">
                        <a:latin typeface="Cambria Math" panose="02040503050406030204" pitchFamily="18" charset="0"/>
                        <a:ea typeface="Cambria Math" panose="02040503050406030204" pitchFamily="18" charset="0"/>
                      </a:rPr>
                      <m:t>½</m:t>
                    </m:r>
                    <m:sSub>
                      <m:sSubPr>
                        <m:ctrlPr>
                          <a:rPr lang="en-US" sz="5000" i="1">
                            <a:solidFill>
                              <a:srgbClr val="0070C0"/>
                            </a:solidFill>
                            <a:latin typeface="Cambria Math" panose="02040503050406030204" pitchFamily="18" charset="0"/>
                            <a:ea typeface="Cambria Math" panose="02040503050406030204" pitchFamily="18" charset="0"/>
                          </a:rPr>
                        </m:ctrlPr>
                      </m:sSubPr>
                      <m:e>
                        <m:r>
                          <a:rPr lang="en-US" sz="5000" i="1">
                            <a:solidFill>
                              <a:srgbClr val="0070C0"/>
                            </a:solidFill>
                            <a:latin typeface="Cambria Math" panose="02040503050406030204" pitchFamily="18" charset="0"/>
                          </a:rPr>
                          <m:t>𝑡</m:t>
                        </m:r>
                      </m:e>
                      <m:sub>
                        <m:r>
                          <a:rPr lang="en-US" sz="5000" b="0" i="1" smtClean="0">
                            <a:solidFill>
                              <a:srgbClr val="0070C0"/>
                            </a:solidFill>
                            <a:latin typeface="Cambria Math" panose="02040503050406030204" pitchFamily="18" charset="0"/>
                          </a:rPr>
                          <m:t>𝑚𝑎𝑛</m:t>
                        </m:r>
                      </m:sub>
                    </m:sSub>
                  </m:oMath>
                </a14:m>
                <a:endParaRPr lang="en-US" sz="5000" dirty="0">
                  <a:solidFill>
                    <a:srgbClr val="0070C0"/>
                  </a:solidFill>
                </a:endParaRPr>
              </a:p>
            </p:txBody>
          </p:sp>
        </mc:Choice>
        <mc:Fallback xmlns="">
          <p:sp>
            <p:nvSpPr>
              <p:cNvPr id="43" name="TextBox 42">
                <a:extLst>
                  <a:ext uri="{FF2B5EF4-FFF2-40B4-BE49-F238E27FC236}">
                    <a16:creationId xmlns:a16="http://schemas.microsoft.com/office/drawing/2014/main" id="{116E4070-CFCD-4BD4-8E64-301328618DE1}"/>
                  </a:ext>
                </a:extLst>
              </p:cNvPr>
              <p:cNvSpPr txBox="1">
                <a:spLocks noRot="1" noChangeAspect="1" noMove="1" noResize="1" noEditPoints="1" noAdjustHandles="1" noChangeArrowheads="1" noChangeShapeType="1" noTextEdit="1"/>
              </p:cNvSpPr>
              <p:nvPr/>
            </p:nvSpPr>
            <p:spPr>
              <a:xfrm>
                <a:off x="366487" y="1530531"/>
                <a:ext cx="7005863" cy="1938992"/>
              </a:xfrm>
              <a:prstGeom prst="rect">
                <a:avLst/>
              </a:prstGeom>
              <a:blipFill>
                <a:blip r:embed="rId18"/>
                <a:stretch>
                  <a:fillRect/>
                </a:stretch>
              </a:blipFill>
            </p:spPr>
            <p:txBody>
              <a:bodyPr/>
              <a:lstStyle/>
              <a:p>
                <a:r>
                  <a:rPr lang="en-CA">
                    <a:noFill/>
                  </a:rPr>
                  <a:t> </a:t>
                </a:r>
              </a:p>
            </p:txBody>
          </p:sp>
        </mc:Fallback>
      </mc:AlternateContent>
      <p:cxnSp>
        <p:nvCxnSpPr>
          <p:cNvPr id="72" name="Straight Connector 71">
            <a:extLst>
              <a:ext uri="{FF2B5EF4-FFF2-40B4-BE49-F238E27FC236}">
                <a16:creationId xmlns:a16="http://schemas.microsoft.com/office/drawing/2014/main" id="{C493CBD9-2DDB-4122-8D49-019F07C52D2D}"/>
              </a:ext>
            </a:extLst>
          </p:cNvPr>
          <p:cNvCxnSpPr>
            <a:cxnSpLocks/>
          </p:cNvCxnSpPr>
          <p:nvPr/>
        </p:nvCxnSpPr>
        <p:spPr>
          <a:xfrm>
            <a:off x="7022465" y="6190342"/>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9765E21-A95F-4529-A097-560066D86189}"/>
              </a:ext>
            </a:extLst>
          </p:cNvPr>
          <p:cNvCxnSpPr>
            <a:cxnSpLocks/>
          </p:cNvCxnSpPr>
          <p:nvPr/>
        </p:nvCxnSpPr>
        <p:spPr>
          <a:xfrm>
            <a:off x="8878483" y="6191250"/>
            <a:ext cx="0" cy="24000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82" name="Picture 2">
            <a:extLst>
              <a:ext uri="{FF2B5EF4-FFF2-40B4-BE49-F238E27FC236}">
                <a16:creationId xmlns:a16="http://schemas.microsoft.com/office/drawing/2014/main" id="{B7F9DA3F-C6A1-4B0D-A94F-EA4E6A51FE50}"/>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9095" t="10139" b="5438"/>
          <a:stretch/>
        </p:blipFill>
        <p:spPr bwMode="auto">
          <a:xfrm>
            <a:off x="7546567" y="1161983"/>
            <a:ext cx="738292" cy="1011272"/>
          </a:xfrm>
          <a:prstGeom prst="rect">
            <a:avLst/>
          </a:prstGeom>
          <a:noFill/>
          <a:extLst>
            <a:ext uri="{909E8E84-426E-40DD-AFC4-6F175D3DCCD1}">
              <a14:hiddenFill xmlns:a14="http://schemas.microsoft.com/office/drawing/2010/main">
                <a:solidFill>
                  <a:srgbClr val="FFFFFF"/>
                </a:solidFill>
              </a14:hiddenFill>
            </a:ext>
          </a:extLst>
        </p:spPr>
      </p:pic>
      <p:sp>
        <p:nvSpPr>
          <p:cNvPr id="58" name="Title 1">
            <a:extLst>
              <a:ext uri="{FF2B5EF4-FFF2-40B4-BE49-F238E27FC236}">
                <a16:creationId xmlns:a16="http://schemas.microsoft.com/office/drawing/2014/main" id="{F5E8760E-C1F1-488A-A928-4F95E6E515B4}"/>
              </a:ext>
            </a:extLst>
          </p:cNvPr>
          <p:cNvSpPr txBox="1">
            <a:spLocks/>
          </p:cNvSpPr>
          <p:nvPr/>
        </p:nvSpPr>
        <p:spPr>
          <a:xfrm>
            <a:off x="-10447" y="-460888"/>
            <a:ext cx="11916697" cy="17753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b="1" dirty="0">
                <a:solidFill>
                  <a:srgbClr val="0070C0"/>
                </a:solidFill>
              </a:rPr>
              <a:t>Changing coordinates (Galilean Relativity)</a:t>
            </a:r>
          </a:p>
        </p:txBody>
      </p:sp>
      <p:sp>
        <p:nvSpPr>
          <p:cNvPr id="71" name="Rectangle 70">
            <a:extLst>
              <a:ext uri="{FF2B5EF4-FFF2-40B4-BE49-F238E27FC236}">
                <a16:creationId xmlns:a16="http://schemas.microsoft.com/office/drawing/2014/main" id="{14451E07-31FD-4FB0-B0F7-BA52FE9C3CAC}"/>
              </a:ext>
            </a:extLst>
          </p:cNvPr>
          <p:cNvSpPr/>
          <p:nvPr/>
        </p:nvSpPr>
        <p:spPr>
          <a:xfrm>
            <a:off x="9308696" y="4422710"/>
            <a:ext cx="2855168" cy="1604866"/>
          </a:xfrm>
          <a:prstGeom prst="rect">
            <a:avLst/>
          </a:prstGeom>
          <a:solidFill>
            <a:schemeClr val="bg1"/>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5" name="Group 84">
            <a:extLst>
              <a:ext uri="{FF2B5EF4-FFF2-40B4-BE49-F238E27FC236}">
                <a16:creationId xmlns:a16="http://schemas.microsoft.com/office/drawing/2014/main" id="{7C2A2376-0197-419C-8916-B05BFAD01DD9}"/>
              </a:ext>
            </a:extLst>
          </p:cNvPr>
          <p:cNvGrpSpPr/>
          <p:nvPr/>
        </p:nvGrpSpPr>
        <p:grpSpPr>
          <a:xfrm>
            <a:off x="9437915" y="4444404"/>
            <a:ext cx="2747347" cy="708978"/>
            <a:chOff x="9482754" y="4902381"/>
            <a:chExt cx="2747347" cy="708978"/>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5CC8DAF-F3D5-41A4-841E-33021E1991B3}"/>
                    </a:ext>
                  </a:extLst>
                </p:cNvPr>
                <p:cNvSpPr txBox="1"/>
                <p:nvPr/>
              </p:nvSpPr>
              <p:spPr>
                <a:xfrm>
                  <a:off x="10613313" y="4902381"/>
                  <a:ext cx="1616788" cy="707886"/>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r>
                          <a:rPr lang="en-US" sz="4000" b="0" i="1" smtClean="0">
                            <a:solidFill>
                              <a:srgbClr val="00B050"/>
                            </a:solidFill>
                            <a:latin typeface="Cambria Math" panose="02040503050406030204" pitchFamily="18" charset="0"/>
                            <a:ea typeface="Cambria Math" panose="02040503050406030204" pitchFamily="18" charset="0"/>
                          </a:rPr>
                          <m:t>𝑣</m:t>
                        </m:r>
                        <m:r>
                          <a:rPr lang="en-US" sz="4000" b="0" i="1" smtClean="0">
                            <a:solidFill>
                              <a:srgbClr val="00B050"/>
                            </a:solidFill>
                            <a:latin typeface="Cambria Math" panose="02040503050406030204" pitchFamily="18" charset="0"/>
                            <a:ea typeface="Cambria Math" panose="02040503050406030204" pitchFamily="18" charset="0"/>
                          </a:rPr>
                          <m:t>=</m:t>
                        </m:r>
                        <m:r>
                          <m:rPr>
                            <m:nor/>
                          </m:rPr>
                          <a:rPr lang="en-US" sz="4000" dirty="0">
                            <a:solidFill>
                              <a:srgbClr val="00B050"/>
                            </a:solidFill>
                            <a:latin typeface="Cambria Math" panose="02040503050406030204" pitchFamily="18" charset="0"/>
                            <a:ea typeface="Cambria Math" panose="02040503050406030204" pitchFamily="18" charset="0"/>
                          </a:rPr>
                          <m:t>½</m:t>
                        </m:r>
                      </m:oMath>
                    </m:oMathPara>
                  </a14:m>
                  <a:endParaRPr lang="en-US" sz="4000" dirty="0">
                    <a:solidFill>
                      <a:srgbClr val="00B050"/>
                    </a:solidFill>
                    <a:latin typeface="Cambria Math" panose="02040503050406030204" pitchFamily="18" charset="0"/>
                    <a:ea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25CC8DAF-F3D5-41A4-841E-33021E1991B3}"/>
                    </a:ext>
                  </a:extLst>
                </p:cNvPr>
                <p:cNvSpPr txBox="1">
                  <a:spLocks noRot="1" noChangeAspect="1" noMove="1" noResize="1" noEditPoints="1" noAdjustHandles="1" noChangeArrowheads="1" noChangeShapeType="1" noTextEdit="1"/>
                </p:cNvSpPr>
                <p:nvPr/>
              </p:nvSpPr>
              <p:spPr>
                <a:xfrm>
                  <a:off x="10613313" y="4902381"/>
                  <a:ext cx="1616788" cy="707886"/>
                </a:xfrm>
                <a:prstGeom prst="rect">
                  <a:avLst/>
                </a:prstGeom>
                <a:blipFill>
                  <a:blip r:embed="rId20"/>
                  <a:stretch>
                    <a:fillRect/>
                  </a:stretch>
                </a:blipFill>
              </p:spPr>
              <p:txBody>
                <a:bodyPr/>
                <a:lstStyle/>
                <a:p>
                  <a:r>
                    <a:rPr lang="en-CA">
                      <a:noFill/>
                    </a:rPr>
                    <a:t> </a:t>
                  </a:r>
                </a:p>
              </p:txBody>
            </p:sp>
          </mc:Fallback>
        </mc:AlternateContent>
        <p:pic>
          <p:nvPicPr>
            <p:cNvPr id="87" name="Picture 2" descr="Ford Mustang, Car, Racing Car, Sports Car, Automobile">
              <a:extLst>
                <a:ext uri="{FF2B5EF4-FFF2-40B4-BE49-F238E27FC236}">
                  <a16:creationId xmlns:a16="http://schemas.microsoft.com/office/drawing/2014/main" id="{9ED92323-E226-444B-AD06-E02F792348D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9482754" y="5033476"/>
              <a:ext cx="1170473" cy="57788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0E0BB24-4FD3-4A12-A34C-9B23320FA093}"/>
                  </a:ext>
                </a:extLst>
              </p:cNvPr>
              <p:cNvSpPr txBox="1"/>
              <p:nvPr/>
            </p:nvSpPr>
            <p:spPr>
              <a:xfrm>
                <a:off x="9728719" y="5175302"/>
                <a:ext cx="2161075" cy="707886"/>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r>
                        <m:rPr>
                          <m:sty m:val="p"/>
                        </m:rPr>
                        <a:rPr lang="en-US" sz="4000" b="0" i="0" smtClean="0">
                          <a:solidFill>
                            <a:schemeClr val="tx1"/>
                          </a:solidFill>
                          <a:latin typeface="Cambria Math" panose="02040503050406030204" pitchFamily="18" charset="0"/>
                          <a:ea typeface="Cambria Math" panose="02040503050406030204" pitchFamily="18" charset="0"/>
                        </a:rPr>
                        <m:t>Δ</m:t>
                      </m:r>
                      <m:r>
                        <a:rPr lang="en-US" sz="4000" b="0" i="1" smtClean="0">
                          <a:solidFill>
                            <a:schemeClr val="tx1"/>
                          </a:solidFill>
                          <a:latin typeface="Cambria Math" panose="02040503050406030204" pitchFamily="18" charset="0"/>
                          <a:ea typeface="Cambria Math" panose="02040503050406030204" pitchFamily="18" charset="0"/>
                        </a:rPr>
                        <m:t>𝑥</m:t>
                      </m:r>
                      <m:r>
                        <a:rPr lang="en-US" sz="4000" b="0" i="1" smtClean="0">
                          <a:solidFill>
                            <a:schemeClr val="tx1"/>
                          </a:solidFill>
                          <a:latin typeface="Cambria Math" panose="02040503050406030204" pitchFamily="18" charset="0"/>
                          <a:ea typeface="Cambria Math" panose="02040503050406030204" pitchFamily="18" charset="0"/>
                        </a:rPr>
                        <m:t>=</m:t>
                      </m:r>
                      <m:r>
                        <m:rPr>
                          <m:nor/>
                        </m:rPr>
                        <a:rPr lang="en-US" sz="4000" dirty="0" smtClean="0">
                          <a:solidFill>
                            <a:srgbClr val="00B050"/>
                          </a:solidFill>
                          <a:latin typeface="Cambria Math" panose="02040503050406030204" pitchFamily="18" charset="0"/>
                          <a:ea typeface="Cambria Math" panose="02040503050406030204" pitchFamily="18" charset="0"/>
                        </a:rPr>
                        <m:t>½</m:t>
                      </m:r>
                      <m:r>
                        <a:rPr lang="en-US" sz="4000" b="0" i="1" smtClean="0">
                          <a:solidFill>
                            <a:schemeClr val="tx1"/>
                          </a:solidFill>
                          <a:latin typeface="Cambria Math" panose="02040503050406030204" pitchFamily="18" charset="0"/>
                          <a:ea typeface="Cambria Math" panose="02040503050406030204" pitchFamily="18" charset="0"/>
                        </a:rPr>
                        <m:t>𝑡</m:t>
                      </m:r>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90" name="TextBox 89">
                <a:extLst>
                  <a:ext uri="{FF2B5EF4-FFF2-40B4-BE49-F238E27FC236}">
                    <a16:creationId xmlns:a16="http://schemas.microsoft.com/office/drawing/2014/main" id="{A0E0BB24-4FD3-4A12-A34C-9B23320FA093}"/>
                  </a:ext>
                </a:extLst>
              </p:cNvPr>
              <p:cNvSpPr txBox="1">
                <a:spLocks noRot="1" noChangeAspect="1" noMove="1" noResize="1" noEditPoints="1" noAdjustHandles="1" noChangeArrowheads="1" noChangeShapeType="1" noTextEdit="1"/>
              </p:cNvSpPr>
              <p:nvPr/>
            </p:nvSpPr>
            <p:spPr>
              <a:xfrm>
                <a:off x="9728719" y="5175302"/>
                <a:ext cx="2161075" cy="707886"/>
              </a:xfrm>
              <a:prstGeom prst="rect">
                <a:avLst/>
              </a:prstGeom>
              <a:blipFill>
                <a:blip r:embed="rId21"/>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63727A79-E836-42F1-8396-FE985B2248B2}"/>
              </a:ext>
            </a:extLst>
          </p:cNvPr>
          <p:cNvGrpSpPr/>
          <p:nvPr/>
        </p:nvGrpSpPr>
        <p:grpSpPr>
          <a:xfrm>
            <a:off x="7651100" y="4814596"/>
            <a:ext cx="1653017" cy="607527"/>
            <a:chOff x="7651100" y="4814596"/>
            <a:chExt cx="1653017" cy="607527"/>
          </a:xfrm>
        </p:grpSpPr>
        <p:cxnSp>
          <p:nvCxnSpPr>
            <p:cNvPr id="10" name="Straight Arrow Connector 9">
              <a:extLst>
                <a:ext uri="{FF2B5EF4-FFF2-40B4-BE49-F238E27FC236}">
                  <a16:creationId xmlns:a16="http://schemas.microsoft.com/office/drawing/2014/main" id="{32933EA3-7C3F-423B-95C7-E279BEB49EA7}"/>
                </a:ext>
              </a:extLst>
            </p:cNvPr>
            <p:cNvCxnSpPr>
              <a:cxnSpLocks/>
            </p:cNvCxnSpPr>
            <p:nvPr/>
          </p:nvCxnSpPr>
          <p:spPr>
            <a:xfrm>
              <a:off x="7821385" y="5422123"/>
              <a:ext cx="725715"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1BF064F-F84E-41AE-BC5A-F24538730210}"/>
                    </a:ext>
                  </a:extLst>
                </p:cNvPr>
                <p:cNvSpPr txBox="1"/>
                <p:nvPr/>
              </p:nvSpPr>
              <p:spPr>
                <a:xfrm>
                  <a:off x="7651100" y="4814596"/>
                  <a:ext cx="1653017" cy="584775"/>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𝑥</m:t>
                        </m:r>
                        <m:r>
                          <a:rPr lang="en-US" sz="3200" b="0" i="1" smtClean="0">
                            <a:latin typeface="Cambria Math" panose="02040503050406030204" pitchFamily="18" charset="0"/>
                          </a:rPr>
                          <m:t>=</m:t>
                        </m:r>
                        <m:r>
                          <m:rPr>
                            <m:nor/>
                          </m:rPr>
                          <a:rPr lang="en-US" sz="3200" dirty="0" smtClean="0">
                            <a:solidFill>
                              <a:schemeClr val="tx1"/>
                            </a:solidFill>
                            <a:latin typeface="Cambria Math" panose="02040503050406030204" pitchFamily="18" charset="0"/>
                            <a:ea typeface="Cambria Math" panose="02040503050406030204" pitchFamily="18" charset="0"/>
                          </a:rPr>
                          <m:t>½</m:t>
                        </m:r>
                      </m:oMath>
                    </m:oMathPara>
                  </a14:m>
                  <a:endParaRPr lang="en-CA" dirty="0"/>
                </a:p>
              </p:txBody>
            </p:sp>
          </mc:Choice>
          <mc:Fallback xmlns="">
            <p:sp>
              <p:nvSpPr>
                <p:cNvPr id="21" name="TextBox 20">
                  <a:extLst>
                    <a:ext uri="{FF2B5EF4-FFF2-40B4-BE49-F238E27FC236}">
                      <a16:creationId xmlns:a16="http://schemas.microsoft.com/office/drawing/2014/main" id="{11BF064F-F84E-41AE-BC5A-F24538730210}"/>
                    </a:ext>
                  </a:extLst>
                </p:cNvPr>
                <p:cNvSpPr txBox="1">
                  <a:spLocks noRot="1" noChangeAspect="1" noMove="1" noResize="1" noEditPoints="1" noAdjustHandles="1" noChangeArrowheads="1" noChangeShapeType="1" noTextEdit="1"/>
                </p:cNvSpPr>
                <p:nvPr/>
              </p:nvSpPr>
              <p:spPr>
                <a:xfrm>
                  <a:off x="7651100" y="4814596"/>
                  <a:ext cx="1653017" cy="584775"/>
                </a:xfrm>
                <a:prstGeom prst="rect">
                  <a:avLst/>
                </a:prstGeom>
                <a:blipFill>
                  <a:blip r:embed="rId22"/>
                  <a:stretch>
                    <a:fillRect/>
                  </a:stretch>
                </a:blipFill>
                <a:effectLst>
                  <a:softEdge rad="127000"/>
                </a:effectLst>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EB89F9FD-C9D7-4780-B479-A795830F7D64}"/>
              </a:ext>
            </a:extLst>
          </p:cNvPr>
          <p:cNvGrpSpPr/>
          <p:nvPr/>
        </p:nvGrpSpPr>
        <p:grpSpPr>
          <a:xfrm>
            <a:off x="7672870" y="3903306"/>
            <a:ext cx="1515158" cy="604417"/>
            <a:chOff x="7672870" y="3903306"/>
            <a:chExt cx="1515158" cy="604417"/>
          </a:xfrm>
        </p:grpSpPr>
        <p:cxnSp>
          <p:nvCxnSpPr>
            <p:cNvPr id="91" name="Straight Arrow Connector 90">
              <a:extLst>
                <a:ext uri="{FF2B5EF4-FFF2-40B4-BE49-F238E27FC236}">
                  <a16:creationId xmlns:a16="http://schemas.microsoft.com/office/drawing/2014/main" id="{50393467-ECE5-42EB-8073-E88C44078612}"/>
                </a:ext>
              </a:extLst>
            </p:cNvPr>
            <p:cNvCxnSpPr>
              <a:cxnSpLocks/>
            </p:cNvCxnSpPr>
            <p:nvPr/>
          </p:nvCxnSpPr>
          <p:spPr>
            <a:xfrm>
              <a:off x="7872185" y="4507723"/>
              <a:ext cx="1081315"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17A24EEE-2A14-4837-B126-96E10D5FD79D}"/>
                    </a:ext>
                  </a:extLst>
                </p:cNvPr>
                <p:cNvSpPr txBox="1"/>
                <p:nvPr/>
              </p:nvSpPr>
              <p:spPr>
                <a:xfrm>
                  <a:off x="7672870" y="3903306"/>
                  <a:ext cx="1515158" cy="584775"/>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𝑥</m:t>
                        </m:r>
                        <m:r>
                          <a:rPr lang="en-US" sz="3200" b="0" i="1" smtClean="0">
                            <a:latin typeface="Cambria Math" panose="02040503050406030204" pitchFamily="18" charset="0"/>
                          </a:rPr>
                          <m:t>=1</m:t>
                        </m:r>
                      </m:oMath>
                    </m:oMathPara>
                  </a14:m>
                  <a:endParaRPr lang="en-CA" dirty="0"/>
                </a:p>
              </p:txBody>
            </p:sp>
          </mc:Choice>
          <mc:Fallback xmlns="">
            <p:sp>
              <p:nvSpPr>
                <p:cNvPr id="96" name="TextBox 95">
                  <a:extLst>
                    <a:ext uri="{FF2B5EF4-FFF2-40B4-BE49-F238E27FC236}">
                      <a16:creationId xmlns:a16="http://schemas.microsoft.com/office/drawing/2014/main" id="{17A24EEE-2A14-4837-B126-96E10D5FD79D}"/>
                    </a:ext>
                  </a:extLst>
                </p:cNvPr>
                <p:cNvSpPr txBox="1">
                  <a:spLocks noRot="1" noChangeAspect="1" noMove="1" noResize="1" noEditPoints="1" noAdjustHandles="1" noChangeArrowheads="1" noChangeShapeType="1" noTextEdit="1"/>
                </p:cNvSpPr>
                <p:nvPr/>
              </p:nvSpPr>
              <p:spPr>
                <a:xfrm>
                  <a:off x="7672870" y="3903306"/>
                  <a:ext cx="1515158" cy="584775"/>
                </a:xfrm>
                <a:prstGeom prst="rect">
                  <a:avLst/>
                </a:prstGeom>
                <a:blipFill>
                  <a:blip r:embed="rId23"/>
                  <a:stretch>
                    <a:fillRect/>
                  </a:stretch>
                </a:blipFill>
                <a:effectLst>
                  <a:softEdge rad="127000"/>
                </a:effectLst>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C1A0224E-D5F8-4B2C-8359-87E68C5F4B8A}"/>
              </a:ext>
            </a:extLst>
          </p:cNvPr>
          <p:cNvGrpSpPr/>
          <p:nvPr/>
        </p:nvGrpSpPr>
        <p:grpSpPr>
          <a:xfrm>
            <a:off x="7675981" y="2936033"/>
            <a:ext cx="1880643" cy="619190"/>
            <a:chOff x="7675981" y="2936033"/>
            <a:chExt cx="1880643" cy="619190"/>
          </a:xfrm>
        </p:grpSpPr>
        <p:cxnSp>
          <p:nvCxnSpPr>
            <p:cNvPr id="92" name="Straight Arrow Connector 91">
              <a:extLst>
                <a:ext uri="{FF2B5EF4-FFF2-40B4-BE49-F238E27FC236}">
                  <a16:creationId xmlns:a16="http://schemas.microsoft.com/office/drawing/2014/main" id="{987775B2-4E32-43C7-9BC4-846E8A1AA631}"/>
                </a:ext>
              </a:extLst>
            </p:cNvPr>
            <p:cNvCxnSpPr>
              <a:cxnSpLocks/>
            </p:cNvCxnSpPr>
            <p:nvPr/>
          </p:nvCxnSpPr>
          <p:spPr>
            <a:xfrm>
              <a:off x="7922985" y="3555223"/>
              <a:ext cx="1462315"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72F6848C-5532-499A-B4B6-00B116712E63}"/>
                    </a:ext>
                  </a:extLst>
                </p:cNvPr>
                <p:cNvSpPr txBox="1"/>
                <p:nvPr/>
              </p:nvSpPr>
              <p:spPr>
                <a:xfrm>
                  <a:off x="7675981" y="2936033"/>
                  <a:ext cx="1880643" cy="584775"/>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𝑥</m:t>
                        </m:r>
                        <m:r>
                          <a:rPr lang="en-US" sz="3200" b="0" i="1" smtClean="0">
                            <a:latin typeface="Cambria Math" panose="02040503050406030204" pitchFamily="18" charset="0"/>
                          </a:rPr>
                          <m:t>=1</m:t>
                        </m:r>
                        <m:r>
                          <m:rPr>
                            <m:nor/>
                          </m:rPr>
                          <a:rPr lang="en-US" sz="3200" dirty="0">
                            <a:latin typeface="Cambria Math" panose="02040503050406030204" pitchFamily="18" charset="0"/>
                            <a:ea typeface="Cambria Math" panose="02040503050406030204" pitchFamily="18" charset="0"/>
                          </a:rPr>
                          <m:t>½</m:t>
                        </m:r>
                      </m:oMath>
                    </m:oMathPara>
                  </a14:m>
                  <a:endParaRPr lang="en-CA" sz="3200" dirty="0"/>
                </a:p>
              </p:txBody>
            </p:sp>
          </mc:Choice>
          <mc:Fallback xmlns="">
            <p:sp>
              <p:nvSpPr>
                <p:cNvPr id="97" name="TextBox 96">
                  <a:extLst>
                    <a:ext uri="{FF2B5EF4-FFF2-40B4-BE49-F238E27FC236}">
                      <a16:creationId xmlns:a16="http://schemas.microsoft.com/office/drawing/2014/main" id="{72F6848C-5532-499A-B4B6-00B116712E63}"/>
                    </a:ext>
                  </a:extLst>
                </p:cNvPr>
                <p:cNvSpPr txBox="1">
                  <a:spLocks noRot="1" noChangeAspect="1" noMove="1" noResize="1" noEditPoints="1" noAdjustHandles="1" noChangeArrowheads="1" noChangeShapeType="1" noTextEdit="1"/>
                </p:cNvSpPr>
                <p:nvPr/>
              </p:nvSpPr>
              <p:spPr>
                <a:xfrm>
                  <a:off x="7675981" y="2936033"/>
                  <a:ext cx="1880643" cy="584775"/>
                </a:xfrm>
                <a:prstGeom prst="rect">
                  <a:avLst/>
                </a:prstGeom>
                <a:blipFill>
                  <a:blip r:embed="rId24"/>
                  <a:stretch>
                    <a:fillRect/>
                  </a:stretch>
                </a:blipFill>
                <a:effectLst>
                  <a:softEdge rad="127000"/>
                </a:effectLst>
              </p:spPr>
              <p:txBody>
                <a:bodyPr/>
                <a:lstStyle/>
                <a:p>
                  <a:r>
                    <a:rPr lang="en-CA">
                      <a:noFill/>
                    </a:rPr>
                    <a:t> </a:t>
                  </a:r>
                </a:p>
              </p:txBody>
            </p:sp>
          </mc:Fallback>
        </mc:AlternateContent>
      </p:grpSp>
      <p:grpSp>
        <p:nvGrpSpPr>
          <p:cNvPr id="8" name="Group 7">
            <a:extLst>
              <a:ext uri="{FF2B5EF4-FFF2-40B4-BE49-F238E27FC236}">
                <a16:creationId xmlns:a16="http://schemas.microsoft.com/office/drawing/2014/main" id="{D7A6710A-E1FD-400D-A824-7A718F5115C0}"/>
              </a:ext>
            </a:extLst>
          </p:cNvPr>
          <p:cNvGrpSpPr/>
          <p:nvPr/>
        </p:nvGrpSpPr>
        <p:grpSpPr>
          <a:xfrm>
            <a:off x="7679091" y="1987421"/>
            <a:ext cx="2150709" cy="640702"/>
            <a:chOff x="7679091" y="1987421"/>
            <a:chExt cx="2150709" cy="640702"/>
          </a:xfrm>
        </p:grpSpPr>
        <p:cxnSp>
          <p:nvCxnSpPr>
            <p:cNvPr id="93" name="Straight Arrow Connector 92">
              <a:extLst>
                <a:ext uri="{FF2B5EF4-FFF2-40B4-BE49-F238E27FC236}">
                  <a16:creationId xmlns:a16="http://schemas.microsoft.com/office/drawing/2014/main" id="{A97E99C8-AD03-4553-9543-C238F1F89533}"/>
                </a:ext>
              </a:extLst>
            </p:cNvPr>
            <p:cNvCxnSpPr>
              <a:cxnSpLocks/>
            </p:cNvCxnSpPr>
            <p:nvPr/>
          </p:nvCxnSpPr>
          <p:spPr>
            <a:xfrm>
              <a:off x="7897585" y="2628123"/>
              <a:ext cx="1932215"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5531255A-6C35-4BE9-A560-8F7E18DA113E}"/>
                    </a:ext>
                  </a:extLst>
                </p:cNvPr>
                <p:cNvSpPr txBox="1"/>
                <p:nvPr/>
              </p:nvSpPr>
              <p:spPr>
                <a:xfrm>
                  <a:off x="7679091" y="1987421"/>
                  <a:ext cx="1515158" cy="584775"/>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𝑥</m:t>
                        </m:r>
                        <m:r>
                          <a:rPr lang="en-US" sz="3200" b="0" i="1" smtClean="0">
                            <a:latin typeface="Cambria Math" panose="02040503050406030204" pitchFamily="18" charset="0"/>
                          </a:rPr>
                          <m:t>=2</m:t>
                        </m:r>
                      </m:oMath>
                    </m:oMathPara>
                  </a14:m>
                  <a:endParaRPr lang="en-CA" sz="3200" dirty="0"/>
                </a:p>
              </p:txBody>
            </p:sp>
          </mc:Choice>
          <mc:Fallback xmlns="">
            <p:sp>
              <p:nvSpPr>
                <p:cNvPr id="98" name="TextBox 97">
                  <a:extLst>
                    <a:ext uri="{FF2B5EF4-FFF2-40B4-BE49-F238E27FC236}">
                      <a16:creationId xmlns:a16="http://schemas.microsoft.com/office/drawing/2014/main" id="{5531255A-6C35-4BE9-A560-8F7E18DA113E}"/>
                    </a:ext>
                  </a:extLst>
                </p:cNvPr>
                <p:cNvSpPr txBox="1">
                  <a:spLocks noRot="1" noChangeAspect="1" noMove="1" noResize="1" noEditPoints="1" noAdjustHandles="1" noChangeArrowheads="1" noChangeShapeType="1" noTextEdit="1"/>
                </p:cNvSpPr>
                <p:nvPr/>
              </p:nvSpPr>
              <p:spPr>
                <a:xfrm>
                  <a:off x="7679091" y="1987421"/>
                  <a:ext cx="1515158" cy="584775"/>
                </a:xfrm>
                <a:prstGeom prst="rect">
                  <a:avLst/>
                </a:prstGeom>
                <a:blipFill>
                  <a:blip r:embed="rId25"/>
                  <a:stretch>
                    <a:fillRect/>
                  </a:stretch>
                </a:blipFill>
                <a:effectLst>
                  <a:softEdge rad="127000"/>
                </a:effectLst>
              </p:spPr>
              <p:txBody>
                <a:bodyPr/>
                <a:lstStyle/>
                <a:p>
                  <a:r>
                    <a:rPr lang="en-CA">
                      <a:noFill/>
                    </a:rPr>
                    <a:t> </a:t>
                  </a:r>
                </a:p>
              </p:txBody>
            </p:sp>
          </mc:Fallback>
        </mc:AlternateContent>
      </p:grpSp>
      <p:grpSp>
        <p:nvGrpSpPr>
          <p:cNvPr id="9" name="Group 8">
            <a:extLst>
              <a:ext uri="{FF2B5EF4-FFF2-40B4-BE49-F238E27FC236}">
                <a16:creationId xmlns:a16="http://schemas.microsoft.com/office/drawing/2014/main" id="{5CD17070-414D-47F9-BD74-00087FFD790D}"/>
              </a:ext>
            </a:extLst>
          </p:cNvPr>
          <p:cNvGrpSpPr/>
          <p:nvPr/>
        </p:nvGrpSpPr>
        <p:grpSpPr>
          <a:xfrm>
            <a:off x="7663540" y="1132115"/>
            <a:ext cx="2648860" cy="584775"/>
            <a:chOff x="7663540" y="1132115"/>
            <a:chExt cx="2648860" cy="584775"/>
          </a:xfrm>
        </p:grpSpPr>
        <p:cxnSp>
          <p:nvCxnSpPr>
            <p:cNvPr id="94" name="Straight Arrow Connector 93">
              <a:extLst>
                <a:ext uri="{FF2B5EF4-FFF2-40B4-BE49-F238E27FC236}">
                  <a16:creationId xmlns:a16="http://schemas.microsoft.com/office/drawing/2014/main" id="{E786F431-753F-4030-BA07-08F9F73608DE}"/>
                </a:ext>
              </a:extLst>
            </p:cNvPr>
            <p:cNvCxnSpPr>
              <a:cxnSpLocks/>
            </p:cNvCxnSpPr>
            <p:nvPr/>
          </p:nvCxnSpPr>
          <p:spPr>
            <a:xfrm>
              <a:off x="7897585" y="1688323"/>
              <a:ext cx="2414815"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E1280A48-461A-49A7-B756-BC09C3EDA01B}"/>
                    </a:ext>
                  </a:extLst>
                </p:cNvPr>
                <p:cNvSpPr txBox="1"/>
                <p:nvPr/>
              </p:nvSpPr>
              <p:spPr>
                <a:xfrm>
                  <a:off x="7663540" y="1132115"/>
                  <a:ext cx="1880643" cy="584775"/>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𝑥</m:t>
                        </m:r>
                        <m:r>
                          <a:rPr lang="en-US" sz="3200" b="0" i="1" smtClean="0">
                            <a:latin typeface="Cambria Math" panose="02040503050406030204" pitchFamily="18" charset="0"/>
                          </a:rPr>
                          <m:t>=2</m:t>
                        </m:r>
                        <m:r>
                          <m:rPr>
                            <m:nor/>
                          </m:rPr>
                          <a:rPr lang="en-US" sz="3200" dirty="0">
                            <a:latin typeface="Cambria Math" panose="02040503050406030204" pitchFamily="18" charset="0"/>
                            <a:ea typeface="Cambria Math" panose="02040503050406030204" pitchFamily="18" charset="0"/>
                          </a:rPr>
                          <m:t>½</m:t>
                        </m:r>
                      </m:oMath>
                    </m:oMathPara>
                  </a14:m>
                  <a:endParaRPr lang="en-CA" sz="3200" dirty="0"/>
                </a:p>
              </p:txBody>
            </p:sp>
          </mc:Choice>
          <mc:Fallback xmlns="">
            <p:sp>
              <p:nvSpPr>
                <p:cNvPr id="99" name="TextBox 98">
                  <a:extLst>
                    <a:ext uri="{FF2B5EF4-FFF2-40B4-BE49-F238E27FC236}">
                      <a16:creationId xmlns:a16="http://schemas.microsoft.com/office/drawing/2014/main" id="{E1280A48-461A-49A7-B756-BC09C3EDA01B}"/>
                    </a:ext>
                  </a:extLst>
                </p:cNvPr>
                <p:cNvSpPr txBox="1">
                  <a:spLocks noRot="1" noChangeAspect="1" noMove="1" noResize="1" noEditPoints="1" noAdjustHandles="1" noChangeArrowheads="1" noChangeShapeType="1" noTextEdit="1"/>
                </p:cNvSpPr>
                <p:nvPr/>
              </p:nvSpPr>
              <p:spPr>
                <a:xfrm>
                  <a:off x="7663540" y="1132115"/>
                  <a:ext cx="1880643" cy="584775"/>
                </a:xfrm>
                <a:prstGeom prst="rect">
                  <a:avLst/>
                </a:prstGeom>
                <a:blipFill>
                  <a:blip r:embed="rId26"/>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73B7706-28D3-4FAD-A505-E808E458C674}"/>
                  </a:ext>
                </a:extLst>
              </p:cNvPr>
              <p:cNvSpPr txBox="1"/>
              <p:nvPr/>
            </p:nvSpPr>
            <p:spPr>
              <a:xfrm rot="17742833">
                <a:off x="8897776" y="2634654"/>
                <a:ext cx="2186989" cy="707886"/>
              </a:xfrm>
              <a:prstGeom prst="rect">
                <a:avLst/>
              </a:prstGeom>
              <a:solidFill>
                <a:schemeClr val="bg1"/>
              </a:solidFill>
              <a:effectLst>
                <a:softEdge rad="127000"/>
              </a:effectLst>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sz="4000" i="1">
                              <a:solidFill>
                                <a:srgbClr val="FF0000"/>
                              </a:solidFill>
                              <a:latin typeface="Cambria Math" panose="02040503050406030204" pitchFamily="18" charset="0"/>
                            </a:rPr>
                          </m:ctrlPr>
                        </m:sSubPr>
                        <m:e>
                          <m:acc>
                            <m:accPr>
                              <m:chr m:val="̃"/>
                              <m:ctrlPr>
                                <a:rPr lang="en-US" sz="4000" i="1">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sub>
                          <m:r>
                            <a:rPr lang="en-US" sz="4000" i="1">
                              <a:solidFill>
                                <a:srgbClr val="FF0000"/>
                              </a:solidFill>
                              <a:latin typeface="Cambria Math" panose="02040503050406030204" pitchFamily="18" charset="0"/>
                            </a:rPr>
                            <m:t>𝑐𝑎𝑟</m:t>
                          </m:r>
                        </m:sub>
                      </m:sSub>
                      <m:r>
                        <a:rPr lang="en-US" sz="4000" i="1">
                          <a:latin typeface="Cambria Math" panose="02040503050406030204" pitchFamily="18" charset="0"/>
                        </a:rPr>
                        <m:t>=</m:t>
                      </m:r>
                      <m:r>
                        <a:rPr lang="en-US" sz="4000" b="0" i="1" smtClean="0">
                          <a:latin typeface="Cambria Math" panose="02040503050406030204" pitchFamily="18" charset="0"/>
                        </a:rPr>
                        <m:t>0</m:t>
                      </m:r>
                    </m:oMath>
                  </m:oMathPara>
                </a14:m>
                <a:endParaRPr lang="en-US" sz="4000" dirty="0">
                  <a:solidFill>
                    <a:srgbClr val="0070C0"/>
                  </a:solidFill>
                </a:endParaRPr>
              </a:p>
            </p:txBody>
          </p:sp>
        </mc:Choice>
        <mc:Fallback xmlns="">
          <p:sp>
            <p:nvSpPr>
              <p:cNvPr id="100" name="TextBox 99">
                <a:extLst>
                  <a:ext uri="{FF2B5EF4-FFF2-40B4-BE49-F238E27FC236}">
                    <a16:creationId xmlns:a16="http://schemas.microsoft.com/office/drawing/2014/main" id="{B73B7706-28D3-4FAD-A505-E808E458C674}"/>
                  </a:ext>
                </a:extLst>
              </p:cNvPr>
              <p:cNvSpPr txBox="1">
                <a:spLocks noRot="1" noChangeAspect="1" noMove="1" noResize="1" noEditPoints="1" noAdjustHandles="1" noChangeArrowheads="1" noChangeShapeType="1" noTextEdit="1"/>
              </p:cNvSpPr>
              <p:nvPr/>
            </p:nvSpPr>
            <p:spPr>
              <a:xfrm rot="17742833">
                <a:off x="8897776" y="2634654"/>
                <a:ext cx="2186989" cy="707886"/>
              </a:xfrm>
              <a:prstGeom prst="rect">
                <a:avLst/>
              </a:prstGeom>
              <a:blipFill>
                <a:blip r:embed="rId2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8">
            <p14:nvContentPartPr>
              <p14:cNvPr id="17" name="Ink 16">
                <a:extLst>
                  <a:ext uri="{FF2B5EF4-FFF2-40B4-BE49-F238E27FC236}">
                    <a16:creationId xmlns:a16="http://schemas.microsoft.com/office/drawing/2014/main" id="{0B3810F3-A5FC-468A-8839-DB4C021D5C27}"/>
                  </a:ext>
                </a:extLst>
              </p14:cNvPr>
              <p14:cNvContentPartPr/>
              <p14:nvPr>
                <p:extLst>
                  <p:ext uri="{42D2F446-02D8-4167-A562-619A0277C38B}">
                    <p15:isNarration xmlns:p15="http://schemas.microsoft.com/office/powerpoint/2012/main" val="1"/>
                  </p:ext>
                </p:extLst>
              </p14:nvPr>
            </p14:nvContentPartPr>
            <p14:xfrm>
              <a:off x="1991880" y="871920"/>
              <a:ext cx="10098000" cy="5756040"/>
            </p14:xfrm>
          </p:contentPart>
        </mc:Choice>
        <mc:Fallback xmlns="">
          <p:pic>
            <p:nvPicPr>
              <p:cNvPr id="17" name="Ink 16">
                <a:extLst>
                  <a:ext uri="{FF2B5EF4-FFF2-40B4-BE49-F238E27FC236}">
                    <a16:creationId xmlns:a16="http://schemas.microsoft.com/office/drawing/2014/main" id="{0B3810F3-A5FC-468A-8839-DB4C021D5C27}"/>
                  </a:ext>
                </a:extLst>
              </p:cNvPr>
              <p:cNvPicPr>
                <a:picLocks noGrp="1" noRot="1" noChangeAspect="1" noMove="1" noResize="1" noEditPoints="1" noAdjustHandles="1" noChangeArrowheads="1" noChangeShapeType="1"/>
              </p:cNvPicPr>
              <p:nvPr/>
            </p:nvPicPr>
            <p:blipFill>
              <a:blip r:embed="rId29"/>
              <a:stretch>
                <a:fillRect/>
              </a:stretch>
            </p:blipFill>
            <p:spPr>
              <a:xfrm>
                <a:off x="1982520" y="862560"/>
                <a:ext cx="10116720" cy="5774760"/>
              </a:xfrm>
              <a:prstGeom prst="rect">
                <a:avLst/>
              </a:prstGeom>
            </p:spPr>
          </p:pic>
        </mc:Fallback>
      </mc:AlternateContent>
    </p:spTree>
    <p:custDataLst>
      <p:tags r:id="rId1"/>
    </p:custDataLst>
    <p:extLst>
      <p:ext uri="{BB962C8B-B14F-4D97-AF65-F5344CB8AC3E}">
        <p14:creationId xmlns:p14="http://schemas.microsoft.com/office/powerpoint/2010/main" val="3008304322"/>
      </p:ext>
    </p:extLst>
  </p:cSld>
  <p:clrMapOvr>
    <a:masterClrMapping/>
  </p:clrMapOvr>
  <mc:AlternateContent xmlns:mc="http://schemas.openxmlformats.org/markup-compatibility/2006" xmlns:p14="http://schemas.microsoft.com/office/powerpoint/2010/main">
    <mc:Choice Requires="p14">
      <p:transition spd="med" p14:dur="700" advTm="103015">
        <p:fade/>
      </p:transition>
    </mc:Choice>
    <mc:Fallback xmlns="">
      <p:transition spd="med" advTm="1030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fade">
                                      <p:cBhvr>
                                        <p:cTn id="49" dur="1000"/>
                                        <p:tgtEl>
                                          <p:spTgt spid="100"/>
                                        </p:tgtEl>
                                      </p:cBhvr>
                                    </p:animEffect>
                                    <p:anim calcmode="lin" valueType="num">
                                      <p:cBhvr>
                                        <p:cTn id="50" dur="1000" fill="hold"/>
                                        <p:tgtEl>
                                          <p:spTgt spid="100"/>
                                        </p:tgtEl>
                                        <p:attrNameLst>
                                          <p:attrName>ppt_x</p:attrName>
                                        </p:attrNameLst>
                                      </p:cBhvr>
                                      <p:tavLst>
                                        <p:tav tm="0">
                                          <p:val>
                                            <p:strVal val="#ppt_x"/>
                                          </p:val>
                                        </p:tav>
                                        <p:tav tm="100000">
                                          <p:val>
                                            <p:strVal val="#ppt_x"/>
                                          </p:val>
                                        </p:tav>
                                      </p:tavLst>
                                    </p:anim>
                                    <p:anim calcmode="lin" valueType="num">
                                      <p:cBhvr>
                                        <p:cTn id="51"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90" grpId="0"/>
      <p:bldP spid="10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9A0E4D9-1288-462B-AA71-6BCE10E35E5B}"/>
                  </a:ext>
                </a:extLst>
              </p:cNvPr>
              <p:cNvSpPr txBox="1"/>
              <p:nvPr/>
            </p:nvSpPr>
            <p:spPr>
              <a:xfrm>
                <a:off x="-209549" y="749096"/>
                <a:ext cx="7677150" cy="137569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𝑡</m:t>
                                  </m:r>
                                </m:sub>
                              </m:sSub>
                            </m:e>
                          </m:acc>
                          <m:r>
                            <a:rPr lang="en-US" sz="5000" i="1">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𝑥</m:t>
                                  </m:r>
                                </m:sub>
                              </m:sSub>
                            </m:e>
                          </m:acc>
                        </m:e>
                      </m:d>
                      <m:r>
                        <a:rPr lang="en-US" sz="5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000" i="1">
                              <a:latin typeface="Cambria Math" panose="02040503050406030204" pitchFamily="18" charset="0"/>
                              <a:ea typeface="Cambria Math" panose="02040503050406030204" pitchFamily="18" charset="0"/>
                            </a:rPr>
                          </m:ctrlPr>
                        </m:dPr>
                        <m:e>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𝑡</m:t>
                                      </m:r>
                                    </m:sub>
                                  </m:sSub>
                                </m:e>
                              </m:acc>
                            </m:e>
                          </m:acc>
                          <m:r>
                            <a:rPr lang="en-US" sz="5000" i="1">
                              <a:solidFill>
                                <a:srgbClr val="C00000"/>
                              </a:solidFill>
                              <a:latin typeface="Cambria Math" panose="02040503050406030204" pitchFamily="18" charset="0"/>
                              <a:ea typeface="Cambria Math" panose="02040503050406030204" pitchFamily="18" charset="0"/>
                            </a:rPr>
                            <m:t>   </m:t>
                          </m:r>
                          <m:acc>
                            <m:accPr>
                              <m:chr m:val="̃"/>
                              <m:ctrlPr>
                                <a:rPr lang="en-US" sz="5000" i="1">
                                  <a:solidFill>
                                    <a:srgbClr val="C00000"/>
                                  </a:solidFill>
                                  <a:latin typeface="Cambria Math" panose="02040503050406030204" pitchFamily="18" charset="0"/>
                                  <a:ea typeface="Cambria Math" panose="02040503050406030204" pitchFamily="18" charset="0"/>
                                </a:rPr>
                              </m:ctrlPr>
                            </m:accPr>
                            <m:e>
                              <m:acc>
                                <m:accPr>
                                  <m:chr m:val="⃗"/>
                                  <m:ctrlPr>
                                    <a:rPr lang="en-US" sz="5000" i="1">
                                      <a:solidFill>
                                        <a:srgbClr val="C00000"/>
                                      </a:solidFill>
                                      <a:latin typeface="Cambria Math" panose="02040503050406030204" pitchFamily="18" charset="0"/>
                                      <a:ea typeface="Cambria Math" panose="02040503050406030204" pitchFamily="18" charset="0"/>
                                    </a:rPr>
                                  </m:ctrlPr>
                                </m:accPr>
                                <m:e>
                                  <m:sSub>
                                    <m:sSubPr>
                                      <m:ctrlPr>
                                        <a:rPr lang="en-US" sz="5000" i="1">
                                          <a:solidFill>
                                            <a:srgbClr val="C00000"/>
                                          </a:solidFill>
                                          <a:latin typeface="Cambria Math" panose="02040503050406030204" pitchFamily="18" charset="0"/>
                                          <a:ea typeface="Cambria Math" panose="02040503050406030204" pitchFamily="18" charset="0"/>
                                        </a:rPr>
                                      </m:ctrlPr>
                                    </m:sSubPr>
                                    <m:e>
                                      <m:r>
                                        <a:rPr lang="en-US" sz="5000" i="1">
                                          <a:solidFill>
                                            <a:srgbClr val="C00000"/>
                                          </a:solidFill>
                                          <a:latin typeface="Cambria Math" panose="02040503050406030204" pitchFamily="18" charset="0"/>
                                          <a:ea typeface="Cambria Math" panose="02040503050406030204" pitchFamily="18" charset="0"/>
                                        </a:rPr>
                                        <m:t>𝑒</m:t>
                                      </m:r>
                                    </m:e>
                                    <m:sub>
                                      <m:r>
                                        <a:rPr lang="en-US" sz="5000" i="1">
                                          <a:solidFill>
                                            <a:srgbClr val="C00000"/>
                                          </a:solidFill>
                                          <a:latin typeface="Cambria Math" panose="02040503050406030204" pitchFamily="18" charset="0"/>
                                          <a:ea typeface="Cambria Math" panose="02040503050406030204" pitchFamily="18" charset="0"/>
                                        </a:rPr>
                                        <m:t>𝑥</m:t>
                                      </m:r>
                                    </m:sub>
                                  </m:sSub>
                                </m:e>
                              </m:acc>
                            </m:e>
                          </m:acc>
                        </m:e>
                      </m:d>
                      <m:d>
                        <m:dPr>
                          <m:begChr m:val="["/>
                          <m:endChr m:val="]"/>
                          <m:ctrlPr>
                            <a:rPr lang="en-US" sz="5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5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5000" b="0" i="1" smtClean="0">
                                    <a:solidFill>
                                      <a:schemeClr val="tx1"/>
                                    </a:solidFill>
                                    <a:latin typeface="Cambria Math" panose="02040503050406030204" pitchFamily="18" charset="0"/>
                                    <a:ea typeface="Cambria Math" panose="02040503050406030204" pitchFamily="18" charset="0"/>
                                  </a:rPr>
                                  <m:t>1</m:t>
                                </m:r>
                              </m:e>
                              <m:e>
                                <m:r>
                                  <a:rPr lang="en-US" sz="5000" b="0" i="1" smtClean="0">
                                    <a:solidFill>
                                      <a:schemeClr val="tx1"/>
                                    </a:solidFill>
                                    <a:latin typeface="Cambria Math" panose="02040503050406030204" pitchFamily="18" charset="0"/>
                                    <a:ea typeface="Cambria Math" panose="02040503050406030204" pitchFamily="18" charset="0"/>
                                  </a:rPr>
                                  <m:t>0</m:t>
                                </m:r>
                              </m:e>
                            </m:mr>
                            <m:mr>
                              <m:e>
                                <m:r>
                                  <a:rPr lang="en-US" sz="5000" b="0" i="1" smtClean="0">
                                    <a:solidFill>
                                      <a:schemeClr val="tx1"/>
                                    </a:solidFill>
                                    <a:latin typeface="Cambria Math" panose="02040503050406030204" pitchFamily="18" charset="0"/>
                                    <a:ea typeface="Cambria Math" panose="02040503050406030204" pitchFamily="18" charset="0"/>
                                  </a:rPr>
                                  <m:t>−</m:t>
                                </m:r>
                                <m:r>
                                  <a:rPr lang="en-US" sz="5000" i="1">
                                    <a:solidFill>
                                      <a:srgbClr val="00B050"/>
                                    </a:solidFill>
                                    <a:latin typeface="Cambria Math" panose="02040503050406030204" pitchFamily="18" charset="0"/>
                                    <a:ea typeface="Cambria Math" panose="02040503050406030204" pitchFamily="18" charset="0"/>
                                  </a:rPr>
                                  <m:t>𝑣</m:t>
                                </m:r>
                              </m:e>
                              <m:e>
                                <m:r>
                                  <a:rPr lang="en-US" sz="5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5000" dirty="0">
                  <a:solidFill>
                    <a:schemeClr val="tx1"/>
                  </a:solidFill>
                  <a:latin typeface="Cambria Math" panose="02040503050406030204" pitchFamily="18" charset="0"/>
                  <a:ea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E9A0E4D9-1288-462B-AA71-6BCE10E35E5B}"/>
                  </a:ext>
                </a:extLst>
              </p:cNvPr>
              <p:cNvSpPr txBox="1">
                <a:spLocks noRot="1" noChangeAspect="1" noMove="1" noResize="1" noEditPoints="1" noAdjustHandles="1" noChangeArrowheads="1" noChangeShapeType="1" noTextEdit="1"/>
              </p:cNvSpPr>
              <p:nvPr/>
            </p:nvSpPr>
            <p:spPr>
              <a:xfrm>
                <a:off x="-209549" y="749096"/>
                <a:ext cx="7677150" cy="137569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4A3BB-351F-4549-A01E-A2F11A00A501}"/>
                  </a:ext>
                </a:extLst>
              </p:cNvPr>
              <p:cNvSpPr txBox="1"/>
              <p:nvPr/>
            </p:nvSpPr>
            <p:spPr>
              <a:xfrm>
                <a:off x="38101" y="2977946"/>
                <a:ext cx="6686549" cy="157132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5400" i="1">
                              <a:latin typeface="Cambria Math" panose="02040503050406030204" pitchFamily="18" charset="0"/>
                              <a:ea typeface="Cambria Math" panose="02040503050406030204" pitchFamily="18" charset="0"/>
                            </a:rPr>
                          </m:ctrlPr>
                        </m:dPr>
                        <m:e>
                          <m:eqArr>
                            <m:eqArrPr>
                              <m:ctrlPr>
                                <a:rPr lang="en-US" sz="5400" i="1">
                                  <a:latin typeface="Cambria Math" panose="02040503050406030204" pitchFamily="18" charset="0"/>
                                  <a:ea typeface="Cambria Math" panose="02040503050406030204" pitchFamily="18" charset="0"/>
                                </a:rPr>
                              </m:ctrlPr>
                            </m:eqArrPr>
                            <m:e>
                              <m:r>
                                <a:rPr lang="en-US" sz="5400" i="1">
                                  <a:solidFill>
                                    <a:srgbClr val="0070C0"/>
                                  </a:solidFill>
                                  <a:latin typeface="Cambria Math" panose="02040503050406030204" pitchFamily="18" charset="0"/>
                                </a:rPr>
                                <m:t>𝑡</m:t>
                              </m:r>
                            </m:e>
                            <m:e>
                              <m:r>
                                <a:rPr lang="en-US" sz="5400" i="1">
                                  <a:solidFill>
                                    <a:srgbClr val="0070C0"/>
                                  </a:solidFill>
                                  <a:latin typeface="Cambria Math" panose="02040503050406030204" pitchFamily="18" charset="0"/>
                                </a:rPr>
                                <m:t>𝑥</m:t>
                              </m:r>
                            </m:e>
                          </m:eqArr>
                        </m:e>
                      </m:d>
                      <m:r>
                        <a:rPr lang="en-US" sz="54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54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ea typeface="Cambria Math" panose="02040503050406030204" pitchFamily="18" charset="0"/>
                                </a:rPr>
                              </m:ctrlPr>
                            </m:mPr>
                            <m:mr>
                              <m:e>
                                <m:r>
                                  <m:rPr>
                                    <m:brk m:alnAt="7"/>
                                  </m:rPr>
                                  <a:rPr lang="en-US" sz="5400" b="0" i="1" smtClean="0">
                                    <a:solidFill>
                                      <a:schemeClr val="tx1"/>
                                    </a:solidFill>
                                    <a:latin typeface="Cambria Math" panose="02040503050406030204" pitchFamily="18" charset="0"/>
                                    <a:ea typeface="Cambria Math" panose="02040503050406030204" pitchFamily="18" charset="0"/>
                                  </a:rPr>
                                  <m:t>1</m:t>
                                </m:r>
                              </m:e>
                              <m:e>
                                <m:r>
                                  <a:rPr lang="en-US" sz="5400" b="0" i="1" smtClean="0">
                                    <a:solidFill>
                                      <a:schemeClr val="tx1"/>
                                    </a:solidFill>
                                    <a:latin typeface="Cambria Math" panose="02040503050406030204" pitchFamily="18" charset="0"/>
                                    <a:ea typeface="Cambria Math" panose="02040503050406030204" pitchFamily="18" charset="0"/>
                                  </a:rPr>
                                  <m:t>0</m:t>
                                </m:r>
                              </m:e>
                            </m:mr>
                            <m:mr>
                              <m:e>
                                <m:r>
                                  <a:rPr lang="en-US" sz="5400" i="1">
                                    <a:solidFill>
                                      <a:srgbClr val="00B050"/>
                                    </a:solidFill>
                                    <a:latin typeface="Cambria Math" panose="02040503050406030204" pitchFamily="18" charset="0"/>
                                    <a:ea typeface="Cambria Math" panose="02040503050406030204" pitchFamily="18" charset="0"/>
                                  </a:rPr>
                                  <m:t>𝑣</m:t>
                                </m:r>
                              </m:e>
                              <m:e>
                                <m:r>
                                  <a:rPr lang="en-US" sz="54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5400" i="1">
                              <a:latin typeface="Cambria Math" panose="02040503050406030204" pitchFamily="18" charset="0"/>
                              <a:ea typeface="Cambria Math" panose="02040503050406030204" pitchFamily="18" charset="0"/>
                            </a:rPr>
                          </m:ctrlPr>
                        </m:dPr>
                        <m:e>
                          <m:eqArr>
                            <m:eqArrPr>
                              <m:ctrlPr>
                                <a:rPr lang="en-US" sz="5400" i="1">
                                  <a:latin typeface="Cambria Math" panose="02040503050406030204" pitchFamily="18" charset="0"/>
                                  <a:ea typeface="Cambria Math" panose="02040503050406030204" pitchFamily="18" charset="0"/>
                                </a:rPr>
                              </m:ctrlPr>
                            </m:eqArrPr>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𝑡</m:t>
                                  </m:r>
                                </m:e>
                              </m:acc>
                            </m:e>
                            <m:e>
                              <m:acc>
                                <m:accPr>
                                  <m:chr m:val="̃"/>
                                  <m:ctrlPr>
                                    <a:rPr lang="en-US" sz="5400" i="1">
                                      <a:solidFill>
                                        <a:srgbClr val="FF0000"/>
                                      </a:solidFill>
                                      <a:latin typeface="Cambria Math" panose="02040503050406030204" pitchFamily="18" charset="0"/>
                                    </a:rPr>
                                  </m:ctrlPr>
                                </m:accPr>
                                <m:e>
                                  <m:r>
                                    <a:rPr lang="en-US" sz="5400" i="1">
                                      <a:solidFill>
                                        <a:srgbClr val="FF0000"/>
                                      </a:solidFill>
                                      <a:latin typeface="Cambria Math" panose="02040503050406030204" pitchFamily="18" charset="0"/>
                                    </a:rPr>
                                    <m:t>𝑥</m:t>
                                  </m:r>
                                </m:e>
                              </m:acc>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8154A3BB-351F-4549-A01E-A2F11A00A501}"/>
                  </a:ext>
                </a:extLst>
              </p:cNvPr>
              <p:cNvSpPr txBox="1">
                <a:spLocks noRot="1" noChangeAspect="1" noMove="1" noResize="1" noEditPoints="1" noAdjustHandles="1" noChangeArrowheads="1" noChangeShapeType="1" noTextEdit="1"/>
              </p:cNvSpPr>
              <p:nvPr/>
            </p:nvSpPr>
            <p:spPr>
              <a:xfrm>
                <a:off x="38101" y="2977946"/>
                <a:ext cx="6686549" cy="1571328"/>
              </a:xfrm>
              <a:prstGeom prst="rect">
                <a:avLst/>
              </a:prstGeom>
              <a:blipFill>
                <a:blip r:embed="rId5"/>
                <a:stretch>
                  <a:fillRect/>
                </a:stretch>
              </a:blipFill>
            </p:spPr>
            <p:txBody>
              <a:bodyPr/>
              <a:lstStyle/>
              <a:p>
                <a:r>
                  <a:rPr lang="en-CA">
                    <a:noFill/>
                  </a:rPr>
                  <a:t> </a:t>
                </a:r>
              </a:p>
            </p:txBody>
          </p:sp>
        </mc:Fallback>
      </mc:AlternateContent>
      <p:grpSp>
        <p:nvGrpSpPr>
          <p:cNvPr id="27" name="Group 26">
            <a:extLst>
              <a:ext uri="{FF2B5EF4-FFF2-40B4-BE49-F238E27FC236}">
                <a16:creationId xmlns:a16="http://schemas.microsoft.com/office/drawing/2014/main" id="{CD41B052-E6A9-4EFA-81CC-32A3C8989C3F}"/>
              </a:ext>
            </a:extLst>
          </p:cNvPr>
          <p:cNvGrpSpPr/>
          <p:nvPr/>
        </p:nvGrpSpPr>
        <p:grpSpPr>
          <a:xfrm>
            <a:off x="7353299" y="0"/>
            <a:ext cx="4467523" cy="2340928"/>
            <a:chOff x="6276677" y="3117562"/>
            <a:chExt cx="4467523" cy="2340928"/>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08E9FF9-2A40-4782-8CA4-9E37736E3BD7}"/>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28" name="TextBox 27">
                  <a:extLst>
                    <a:ext uri="{FF2B5EF4-FFF2-40B4-BE49-F238E27FC236}">
                      <a16:creationId xmlns:a16="http://schemas.microsoft.com/office/drawing/2014/main" id="{208E9FF9-2A40-4782-8CA4-9E37736E3BD7}"/>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6"/>
                  <a:stretch>
                    <a:fillRect l="-4960" t="-12500" r="-4365" b="-34375"/>
                  </a:stretch>
                </a:blipFill>
              </p:spPr>
              <p:txBody>
                <a:bodyPr/>
                <a:lstStyle/>
                <a:p>
                  <a:r>
                    <a:rPr lang="en-CA">
                      <a:noFill/>
                    </a:rPr>
                    <a:t> </a:t>
                  </a:r>
                </a:p>
              </p:txBody>
            </p:sp>
          </mc:Fallback>
        </mc:AlternateContent>
        <p:grpSp>
          <p:nvGrpSpPr>
            <p:cNvPr id="29" name="Group 28">
              <a:extLst>
                <a:ext uri="{FF2B5EF4-FFF2-40B4-BE49-F238E27FC236}">
                  <a16:creationId xmlns:a16="http://schemas.microsoft.com/office/drawing/2014/main" id="{AC5448AE-6988-40B0-B632-BD75CCC94F41}"/>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5C9C496-7665-4E0D-A22E-CBD877DB58CD}"/>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0</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45C9C496-7665-4E0D-A22E-CBD877DB58CD}"/>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31" name="Rectangle 30">
                <a:extLst>
                  <a:ext uri="{FF2B5EF4-FFF2-40B4-BE49-F238E27FC236}">
                    <a16:creationId xmlns:a16="http://schemas.microsoft.com/office/drawing/2014/main" id="{2365EB12-10B4-489D-BD6C-76B47A781C18}"/>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32" name="Group 31">
            <a:extLst>
              <a:ext uri="{FF2B5EF4-FFF2-40B4-BE49-F238E27FC236}">
                <a16:creationId xmlns:a16="http://schemas.microsoft.com/office/drawing/2014/main" id="{417CF122-BB9F-4BB3-AB72-E76A5873C264}"/>
              </a:ext>
            </a:extLst>
          </p:cNvPr>
          <p:cNvGrpSpPr/>
          <p:nvPr/>
        </p:nvGrpSpPr>
        <p:grpSpPr>
          <a:xfrm>
            <a:off x="7350579" y="2476816"/>
            <a:ext cx="4457700" cy="2114234"/>
            <a:chOff x="6286500" y="3151126"/>
            <a:chExt cx="4457700" cy="2114234"/>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7584071-0008-4F63-858E-D2E846FA5079}"/>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7030A0"/>
                      </a:solidFill>
                    </a:rPr>
                    <a:t>Components</a:t>
                  </a:r>
                  <a:r>
                    <a:rPr lang="en-US" sz="3200" dirty="0">
                      <a:solidFill>
                        <a:srgbClr val="7030A0"/>
                      </a:solidFill>
                    </a:rPr>
                    <a:t>: Car </a:t>
                  </a:r>
                  <a14:m>
                    <m:oMath xmlns:m="http://schemas.openxmlformats.org/officeDocument/2006/math">
                      <m:r>
                        <a:rPr lang="en-US" sz="3200" i="1" dirty="0" smtClean="0">
                          <a:solidFill>
                            <a:srgbClr val="7030A0"/>
                          </a:solidFill>
                          <a:latin typeface="Cambria Math" panose="02040503050406030204" pitchFamily="18" charset="0"/>
                        </a:rPr>
                        <m:t>→</m:t>
                      </m:r>
                    </m:oMath>
                  </a14:m>
                  <a:r>
                    <a:rPr lang="en-CA" sz="3200" dirty="0">
                      <a:solidFill>
                        <a:srgbClr val="7030A0"/>
                      </a:solidFill>
                    </a:rPr>
                    <a:t> </a:t>
                  </a:r>
                  <a:r>
                    <a:rPr lang="en-US" sz="3200" dirty="0">
                      <a:solidFill>
                        <a:srgbClr val="7030A0"/>
                      </a:solidFill>
                    </a:rPr>
                    <a:t>Man</a:t>
                  </a:r>
                  <a:endParaRPr lang="en-CA" sz="3200" dirty="0">
                    <a:solidFill>
                      <a:srgbClr val="7030A0"/>
                    </a:solidFill>
                  </a:endParaRPr>
                </a:p>
              </p:txBody>
            </p:sp>
          </mc:Choice>
          <mc:Fallback xmlns="">
            <p:sp>
              <p:nvSpPr>
                <p:cNvPr id="33" name="TextBox 32">
                  <a:extLst>
                    <a:ext uri="{FF2B5EF4-FFF2-40B4-BE49-F238E27FC236}">
                      <a16:creationId xmlns:a16="http://schemas.microsoft.com/office/drawing/2014/main" id="{27584071-0008-4F63-858E-D2E846FA5079}"/>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8"/>
                  <a:stretch>
                    <a:fillRect l="-2762" t="-12500" b="-34375"/>
                  </a:stretch>
                </a:blipFill>
              </p:spPr>
              <p:txBody>
                <a:bodyPr/>
                <a:lstStyle/>
                <a:p>
                  <a:r>
                    <a:rPr lang="en-CA">
                      <a:noFill/>
                    </a:rPr>
                    <a:t> </a:t>
                  </a:r>
                </a:p>
              </p:txBody>
            </p:sp>
          </mc:Fallback>
        </mc:AlternateContent>
        <p:grpSp>
          <p:nvGrpSpPr>
            <p:cNvPr id="34" name="Group 33">
              <a:extLst>
                <a:ext uri="{FF2B5EF4-FFF2-40B4-BE49-F238E27FC236}">
                  <a16:creationId xmlns:a16="http://schemas.microsoft.com/office/drawing/2014/main" id="{4E06B022-9A1C-4EAF-A69A-4E84C1376644}"/>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C15A969-02BE-434E-824C-B114CFA4C401}"/>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smtClean="0">
                              <a:solidFill>
                                <a:srgbClr val="0070C0"/>
                              </a:solidFill>
                              <a:latin typeface="Cambria Math" panose="02040503050406030204" pitchFamily="18" charset="0"/>
                            </a:rPr>
                            <m:t>𝑡</m:t>
                          </m:r>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 1</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r>
                            <a:rPr lang="en-US" sz="4800" b="0" i="1" smtClean="0">
                              <a:latin typeface="Cambria Math" panose="02040503050406030204" pitchFamily="18" charset="0"/>
                            </a:rPr>
                            <m:t>0</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r>
                            <a:rPr lang="en-US" sz="4800" b="0" i="1" smtClean="0">
                              <a:latin typeface="Cambria Math" panose="02040503050406030204" pitchFamily="18" charset="0"/>
                            </a:rPr>
                            <m:t>1</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7C15A969-02BE-434E-824C-B114CFA4C401}"/>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p:sp>
            <p:nvSpPr>
              <p:cNvPr id="38" name="Rectangle 37">
                <a:extLst>
                  <a:ext uri="{FF2B5EF4-FFF2-40B4-BE49-F238E27FC236}">
                    <a16:creationId xmlns:a16="http://schemas.microsoft.com/office/drawing/2014/main" id="{769B3302-D628-4839-ADDD-5C9B7F1E4ADA}"/>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6" name="TextBox 15">
            <a:extLst>
              <a:ext uri="{FF2B5EF4-FFF2-40B4-BE49-F238E27FC236}">
                <a16:creationId xmlns:a16="http://schemas.microsoft.com/office/drawing/2014/main" id="{8815ADCA-C096-4A49-9DA2-A8733AE17F4A}"/>
              </a:ext>
            </a:extLst>
          </p:cNvPr>
          <p:cNvSpPr txBox="1"/>
          <p:nvPr/>
        </p:nvSpPr>
        <p:spPr>
          <a:xfrm>
            <a:off x="4499107" y="2079812"/>
            <a:ext cx="2761129" cy="584775"/>
          </a:xfrm>
          <a:prstGeom prst="rect">
            <a:avLst/>
          </a:prstGeom>
          <a:noFill/>
        </p:spPr>
        <p:txBody>
          <a:bodyPr wrap="square" rtlCol="0">
            <a:spAutoFit/>
          </a:bodyPr>
          <a:lstStyle/>
          <a:p>
            <a:pPr algn="ctr"/>
            <a:r>
              <a:rPr lang="en-US" sz="3200" dirty="0">
                <a:solidFill>
                  <a:srgbClr val="00B050"/>
                </a:solidFill>
              </a:rPr>
              <a:t>Galilean Matrix</a:t>
            </a:r>
            <a:endParaRPr lang="en-CA" sz="3200" dirty="0">
              <a:solidFill>
                <a:srgbClr val="00B050"/>
              </a:solidFill>
            </a:endParaRPr>
          </a:p>
        </p:txBody>
      </p:sp>
      <p:sp>
        <p:nvSpPr>
          <p:cNvPr id="17" name="TextBox 16">
            <a:extLst>
              <a:ext uri="{FF2B5EF4-FFF2-40B4-BE49-F238E27FC236}">
                <a16:creationId xmlns:a16="http://schemas.microsoft.com/office/drawing/2014/main" id="{093A2F6A-2F91-46A2-9291-57DF1EF59E0E}"/>
              </a:ext>
            </a:extLst>
          </p:cNvPr>
          <p:cNvSpPr txBox="1"/>
          <p:nvPr/>
        </p:nvSpPr>
        <p:spPr>
          <a:xfrm>
            <a:off x="2220749" y="4503956"/>
            <a:ext cx="2761129" cy="584775"/>
          </a:xfrm>
          <a:prstGeom prst="rect">
            <a:avLst/>
          </a:prstGeom>
          <a:noFill/>
        </p:spPr>
        <p:txBody>
          <a:bodyPr wrap="square" rtlCol="0">
            <a:spAutoFit/>
          </a:bodyPr>
          <a:lstStyle/>
          <a:p>
            <a:pPr algn="ctr"/>
            <a:r>
              <a:rPr lang="en-US" sz="3200" dirty="0">
                <a:solidFill>
                  <a:srgbClr val="00B050"/>
                </a:solidFill>
              </a:rPr>
              <a:t>Galilean Matrix</a:t>
            </a:r>
            <a:endParaRPr lang="en-CA" sz="3200" dirty="0">
              <a:solidFill>
                <a:srgbClr val="00B05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a:extLst>
                  <a:ext uri="{FF2B5EF4-FFF2-40B4-BE49-F238E27FC236}">
                    <a16:creationId xmlns:a16="http://schemas.microsoft.com/office/drawing/2014/main" id="{CD3D6B40-9AA7-4403-A079-353A83FE73FC}"/>
                  </a:ext>
                </a:extLst>
              </p14:cNvPr>
              <p14:cNvContentPartPr/>
              <p14:nvPr>
                <p:extLst>
                  <p:ext uri="{42D2F446-02D8-4167-A562-619A0277C38B}">
                    <p15:isNarration xmlns:p15="http://schemas.microsoft.com/office/powerpoint/2012/main" val="1"/>
                  </p:ext>
                </p:extLst>
              </p14:nvPr>
            </p14:nvContentPartPr>
            <p14:xfrm>
              <a:off x="2811240" y="1558080"/>
              <a:ext cx="3426840" cy="2923920"/>
            </p14:xfrm>
          </p:contentPart>
        </mc:Choice>
        <mc:Fallback xmlns="">
          <p:pic>
            <p:nvPicPr>
              <p:cNvPr id="2" name="Ink 1">
                <a:extLst>
                  <a:ext uri="{FF2B5EF4-FFF2-40B4-BE49-F238E27FC236}">
                    <a16:creationId xmlns:a16="http://schemas.microsoft.com/office/drawing/2014/main" id="{CD3D6B40-9AA7-4403-A079-353A83FE73FC}"/>
                  </a:ext>
                </a:extLst>
              </p:cNvPr>
              <p:cNvPicPr>
                <a:picLocks noGrp="1" noRot="1" noChangeAspect="1" noMove="1" noResize="1" noEditPoints="1" noAdjustHandles="1" noChangeArrowheads="1" noChangeShapeType="1"/>
              </p:cNvPicPr>
              <p:nvPr/>
            </p:nvPicPr>
            <p:blipFill>
              <a:blip r:embed="rId11"/>
              <a:stretch>
                <a:fillRect/>
              </a:stretch>
            </p:blipFill>
            <p:spPr>
              <a:xfrm>
                <a:off x="2801880" y="1548720"/>
                <a:ext cx="3445560" cy="2942640"/>
              </a:xfrm>
              <a:prstGeom prst="rect">
                <a:avLst/>
              </a:prstGeom>
            </p:spPr>
          </p:pic>
        </mc:Fallback>
      </mc:AlternateContent>
    </p:spTree>
    <p:custDataLst>
      <p:tags r:id="rId1"/>
    </p:custDataLst>
    <p:extLst>
      <p:ext uri="{BB962C8B-B14F-4D97-AF65-F5344CB8AC3E}">
        <p14:creationId xmlns:p14="http://schemas.microsoft.com/office/powerpoint/2010/main" val="2969338970"/>
      </p:ext>
    </p:extLst>
  </p:cSld>
  <p:clrMapOvr>
    <a:masterClrMapping/>
  </p:clrMapOvr>
  <mc:AlternateContent xmlns:mc="http://schemas.openxmlformats.org/markup-compatibility/2006" xmlns:p14="http://schemas.microsoft.com/office/powerpoint/2010/main">
    <mc:Choice Requires="p14">
      <p:transition spd="med" p14:dur="700" advTm="20055">
        <p:fade/>
      </p:transition>
    </mc:Choice>
    <mc:Fallback xmlns="">
      <p:transition spd="med" advTm="200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8ABA420-B432-46F5-904A-F609C7734FE9}"/>
              </a:ext>
            </a:extLst>
          </p:cNvPr>
          <p:cNvGrpSpPr/>
          <p:nvPr/>
        </p:nvGrpSpPr>
        <p:grpSpPr>
          <a:xfrm>
            <a:off x="250214" y="37711"/>
            <a:ext cx="5609410" cy="1663300"/>
            <a:chOff x="666750" y="19050"/>
            <a:chExt cx="5609410" cy="1663300"/>
          </a:xfrm>
        </p:grpSpPr>
        <p:grpSp>
          <p:nvGrpSpPr>
            <p:cNvPr id="35" name="Group 34">
              <a:extLst>
                <a:ext uri="{FF2B5EF4-FFF2-40B4-BE49-F238E27FC236}">
                  <a16:creationId xmlns:a16="http://schemas.microsoft.com/office/drawing/2014/main" id="{4779D061-B4D1-40A3-953E-56BA2B830516}"/>
                </a:ext>
              </a:extLst>
            </p:cNvPr>
            <p:cNvGrpSpPr/>
            <p:nvPr/>
          </p:nvGrpSpPr>
          <p:grpSpPr>
            <a:xfrm>
              <a:off x="667573" y="19050"/>
              <a:ext cx="3294827" cy="584775"/>
              <a:chOff x="6287323" y="3151126"/>
              <a:chExt cx="3294827" cy="58477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9543D3-C0B3-4DC2-AC4E-FD52D511569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3"/>
                    <a:stretch>
                      <a:fillRect l="-4690" t="-12500" b="-34375"/>
                    </a:stretch>
                  </a:blipFill>
                </p:spPr>
                <p:txBody>
                  <a:bodyPr/>
                  <a:lstStyle/>
                  <a:p>
                    <a:r>
                      <a:rPr lang="en-CA">
                        <a:noFill/>
                      </a:rPr>
                      <a:t> </a:t>
                    </a:r>
                  </a:p>
                </p:txBody>
              </p:sp>
            </mc:Fallback>
          </mc:AlternateContent>
          <p:sp>
            <p:nvSpPr>
              <p:cNvPr id="39" name="Rectangle 38">
                <a:extLst>
                  <a:ext uri="{FF2B5EF4-FFF2-40B4-BE49-F238E27FC236}">
                    <a16:creationId xmlns:a16="http://schemas.microsoft.com/office/drawing/2014/main" id="{AD40B0E4-ABC7-4514-86BB-2B0B06C69AA0}"/>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264A703-AD1C-4667-8446-D348E5421121}"/>
                    </a:ext>
                  </a:extLst>
                </p:cNvPr>
                <p:cNvSpPr txBox="1"/>
                <p:nvPr/>
              </p:nvSpPr>
              <p:spPr>
                <a:xfrm>
                  <a:off x="666750" y="563261"/>
                  <a:ext cx="5609410" cy="11190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b="0" i="1" smtClean="0">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b="0" i="1" smtClean="0">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000" b="0" i="1" smtClean="0">
                                      <a:solidFill>
                                        <a:schemeClr val="tx1"/>
                                      </a:solidFill>
                                      <a:latin typeface="Cambria Math" panose="02040503050406030204" pitchFamily="18" charset="0"/>
                                      <a:ea typeface="Cambria Math" panose="02040503050406030204" pitchFamily="18" charset="0"/>
                                    </a:rPr>
                                    <m:t>1</m:t>
                                  </m:r>
                                </m:e>
                                <m:e>
                                  <m:r>
                                    <a:rPr lang="en-US" sz="4000" b="0" i="1" smtClean="0">
                                      <a:solidFill>
                                        <a:schemeClr val="tx1"/>
                                      </a:solidFill>
                                      <a:latin typeface="Cambria Math" panose="02040503050406030204" pitchFamily="18" charset="0"/>
                                      <a:ea typeface="Cambria Math" panose="02040503050406030204" pitchFamily="18" charset="0"/>
                                    </a:rPr>
                                    <m:t>0</m:t>
                                  </m:r>
                                </m:e>
                              </m:mr>
                              <m:mr>
                                <m:e>
                                  <m:r>
                                    <a:rPr lang="en-US" sz="4000" i="1">
                                      <a:solidFill>
                                        <a:srgbClr val="00B050"/>
                                      </a:solidFill>
                                      <a:latin typeface="Cambria Math" panose="02040503050406030204" pitchFamily="18" charset="0"/>
                                      <a:ea typeface="Cambria Math" panose="02040503050406030204" pitchFamily="18" charset="0"/>
                                    </a:rPr>
                                    <m:t>𝑣</m:t>
                                  </m:r>
                                </m:e>
                                <m:e>
                                  <m:r>
                                    <a:rPr lang="en-US" sz="4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264A703-AD1C-4667-8446-D348E5421121}"/>
                    </a:ext>
                  </a:extLst>
                </p:cNvPr>
                <p:cNvSpPr txBox="1">
                  <a:spLocks noRot="1" noChangeAspect="1" noMove="1" noResize="1" noEditPoints="1" noAdjustHandles="1" noChangeArrowheads="1" noChangeShapeType="1" noTextEdit="1"/>
                </p:cNvSpPr>
                <p:nvPr/>
              </p:nvSpPr>
              <p:spPr>
                <a:xfrm>
                  <a:off x="666750" y="563261"/>
                  <a:ext cx="5609410" cy="1119089"/>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0D2CFB8C-7AE5-4EBD-8484-C398BB602072}"/>
              </a:ext>
            </a:extLst>
          </p:cNvPr>
          <p:cNvGrpSpPr/>
          <p:nvPr/>
        </p:nvGrpSpPr>
        <p:grpSpPr>
          <a:xfrm>
            <a:off x="242595" y="2491533"/>
            <a:ext cx="5086349" cy="1948892"/>
            <a:chOff x="659131" y="2472872"/>
            <a:chExt cx="5086349" cy="1948892"/>
          </a:xfrm>
        </p:grpSpPr>
        <p:grpSp>
          <p:nvGrpSpPr>
            <p:cNvPr id="51" name="Group 50">
              <a:extLst>
                <a:ext uri="{FF2B5EF4-FFF2-40B4-BE49-F238E27FC236}">
                  <a16:creationId xmlns:a16="http://schemas.microsoft.com/office/drawing/2014/main" id="{29748CF0-A05A-4B10-94EC-DC6C1E77778C}"/>
                </a:ext>
              </a:extLst>
            </p:cNvPr>
            <p:cNvGrpSpPr/>
            <p:nvPr/>
          </p:nvGrpSpPr>
          <p:grpSpPr>
            <a:xfrm>
              <a:off x="660316" y="2472872"/>
              <a:ext cx="4434199" cy="584775"/>
              <a:chOff x="6287323" y="3151126"/>
              <a:chExt cx="4434199" cy="584775"/>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CF096BC-F8F5-48ED-91DE-940D449267F5}"/>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00B050"/>
                        </a:solidFill>
                      </a:rPr>
                      <a:t>Components</a:t>
                    </a:r>
                    <a:r>
                      <a:rPr lang="en-US" sz="3200" dirty="0">
                        <a:solidFill>
                          <a:srgbClr val="00B050"/>
                        </a:solidFill>
                      </a:rPr>
                      <a:t>: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52" name="TextBox 51">
                    <a:extLst>
                      <a:ext uri="{FF2B5EF4-FFF2-40B4-BE49-F238E27FC236}">
                        <a16:creationId xmlns:a16="http://schemas.microsoft.com/office/drawing/2014/main" id="{CCF096BC-F8F5-48ED-91DE-940D449267F5}"/>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5"/>
                    <a:stretch>
                      <a:fillRect l="-2762" t="-12500" b="-34375"/>
                    </a:stretch>
                  </a:blipFill>
                </p:spPr>
                <p:txBody>
                  <a:bodyPr/>
                  <a:lstStyle/>
                  <a:p>
                    <a:r>
                      <a:rPr lang="en-CA">
                        <a:noFill/>
                      </a:rPr>
                      <a:t> </a:t>
                    </a:r>
                  </a:p>
                </p:txBody>
              </p:sp>
            </mc:Fallback>
          </mc:AlternateContent>
          <p:sp>
            <p:nvSpPr>
              <p:cNvPr id="57" name="Rectangle 56">
                <a:extLst>
                  <a:ext uri="{FF2B5EF4-FFF2-40B4-BE49-F238E27FC236}">
                    <a16:creationId xmlns:a16="http://schemas.microsoft.com/office/drawing/2014/main" id="{122F9153-B0B3-43D4-A3A0-B8E75B5E9A95}"/>
                  </a:ext>
                </a:extLst>
              </p:cNvPr>
              <p:cNvSpPr/>
              <p:nvPr/>
            </p:nvSpPr>
            <p:spPr>
              <a:xfrm>
                <a:off x="6287323" y="3181189"/>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B9A18-6DCF-4552-8879-9C833F6A7349}"/>
                    </a:ext>
                  </a:extLst>
                </p:cNvPr>
                <p:cNvSpPr txBox="1"/>
                <p:nvPr/>
              </p:nvSpPr>
              <p:spPr>
                <a:xfrm>
                  <a:off x="659131" y="3014776"/>
                  <a:ext cx="5086349" cy="140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D38B9A18-6DCF-4552-8879-9C833F6A7349}"/>
                    </a:ext>
                  </a:extLst>
                </p:cNvPr>
                <p:cNvSpPr txBox="1">
                  <a:spLocks noRot="1" noChangeAspect="1" noMove="1" noResize="1" noEditPoints="1" noAdjustHandles="1" noChangeArrowheads="1" noChangeShapeType="1" noTextEdit="1"/>
                </p:cNvSpPr>
                <p:nvPr/>
              </p:nvSpPr>
              <p:spPr>
                <a:xfrm>
                  <a:off x="659131" y="3014776"/>
                  <a:ext cx="5086349" cy="1406988"/>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grpSp>
      <p:grpSp>
        <p:nvGrpSpPr>
          <p:cNvPr id="32" name="Group 31">
            <a:extLst>
              <a:ext uri="{FF2B5EF4-FFF2-40B4-BE49-F238E27FC236}">
                <a16:creationId xmlns:a16="http://schemas.microsoft.com/office/drawing/2014/main" id="{61732947-C950-4198-BFCE-7CB5F13255B8}"/>
              </a:ext>
            </a:extLst>
          </p:cNvPr>
          <p:cNvGrpSpPr/>
          <p:nvPr/>
        </p:nvGrpSpPr>
        <p:grpSpPr>
          <a:xfrm>
            <a:off x="7353299" y="0"/>
            <a:ext cx="4467523" cy="2340928"/>
            <a:chOff x="6276677" y="3117562"/>
            <a:chExt cx="4467523" cy="2340928"/>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0801C4A-0AD9-4973-A801-E2E45ED0E42B}"/>
                    </a:ext>
                  </a:extLst>
                </p:cNvPr>
                <p:cNvSpPr txBox="1"/>
                <p:nvPr/>
              </p:nvSpPr>
              <p:spPr>
                <a:xfrm>
                  <a:off x="6276677" y="3117562"/>
                  <a:ext cx="3069383"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33" name="TextBox 32">
                  <a:extLst>
                    <a:ext uri="{FF2B5EF4-FFF2-40B4-BE49-F238E27FC236}">
                      <a16:creationId xmlns:a16="http://schemas.microsoft.com/office/drawing/2014/main" id="{E0801C4A-0AD9-4973-A801-E2E45ED0E42B}"/>
                    </a:ext>
                  </a:extLst>
                </p:cNvPr>
                <p:cNvSpPr txBox="1">
                  <a:spLocks noRot="1" noChangeAspect="1" noMove="1" noResize="1" noEditPoints="1" noAdjustHandles="1" noChangeArrowheads="1" noChangeShapeType="1" noTextEdit="1"/>
                </p:cNvSpPr>
                <p:nvPr/>
              </p:nvSpPr>
              <p:spPr>
                <a:xfrm>
                  <a:off x="6276677" y="3117562"/>
                  <a:ext cx="3069383" cy="584775"/>
                </a:xfrm>
                <a:prstGeom prst="rect">
                  <a:avLst/>
                </a:prstGeom>
                <a:blipFill>
                  <a:blip r:embed="rId7"/>
                  <a:stretch>
                    <a:fillRect l="-4960" t="-12500" r="-4365" b="-34375"/>
                  </a:stretch>
                </a:blipFill>
              </p:spPr>
              <p:txBody>
                <a:bodyPr/>
                <a:lstStyle/>
                <a:p>
                  <a:r>
                    <a:rPr lang="en-CA">
                      <a:noFill/>
                    </a:rPr>
                    <a:t> </a:t>
                  </a:r>
                </a:p>
              </p:txBody>
            </p:sp>
          </mc:Fallback>
        </mc:AlternateContent>
        <p:grpSp>
          <p:nvGrpSpPr>
            <p:cNvPr id="34" name="Group 33">
              <a:extLst>
                <a:ext uri="{FF2B5EF4-FFF2-40B4-BE49-F238E27FC236}">
                  <a16:creationId xmlns:a16="http://schemas.microsoft.com/office/drawing/2014/main" id="{9429C117-CA02-44F6-BDE3-15277F545578}"/>
                </a:ext>
              </a:extLst>
            </p:cNvPr>
            <p:cNvGrpSpPr/>
            <p:nvPr/>
          </p:nvGrpSpPr>
          <p:grpSpPr>
            <a:xfrm>
              <a:off x="6286280" y="3177153"/>
              <a:ext cx="4457920" cy="2281337"/>
              <a:chOff x="6286280" y="3177153"/>
              <a:chExt cx="4457920" cy="2281337"/>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41E6EB-B2C2-4610-8390-3697A5309F15}"/>
                      </a:ext>
                    </a:extLst>
                  </p:cNvPr>
                  <p:cNvSpPr txBox="1"/>
                  <p:nvPr/>
                </p:nvSpPr>
                <p:spPr>
                  <a:xfrm>
                    <a:off x="6286500" y="3695700"/>
                    <a:ext cx="4457700" cy="176279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i="1" smtClean="0">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b="0" i="1">
                                      <a:solidFill>
                                        <a:srgbClr val="002060"/>
                                      </a:solidFill>
                                      <a:latin typeface="Cambria Math" panose="02040503050406030204" pitchFamily="18" charset="0"/>
                                      <a:ea typeface="Cambria Math" panose="02040503050406030204" pitchFamily="18" charset="0"/>
                                    </a:rPr>
                                    <m:t>𝑒</m:t>
                                  </m:r>
                                </m:e>
                                <m:sub>
                                  <m:r>
                                    <a:rPr lang="en-US" sz="4800" b="0" i="1">
                                      <a:solidFill>
                                        <a:srgbClr val="002060"/>
                                      </a:solidFill>
                                      <a:latin typeface="Cambria Math" panose="02040503050406030204" pitchFamily="18" charset="0"/>
                                      <a:ea typeface="Cambria Math" panose="02040503050406030204" pitchFamily="18" charset="0"/>
                                    </a:rPr>
                                    <m:t>𝑥</m:t>
                                  </m:r>
                                </m:sub>
                              </m:sSub>
                            </m:e>
                          </m:acc>
                          <m:r>
                            <a:rPr lang="en-US" sz="4800" b="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0</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b="0" i="1" smtClean="0">
                              <a:latin typeface="Cambria Math" panose="02040503050406030204" pitchFamily="18" charset="0"/>
                              <a:ea typeface="Cambria Math" panose="02040503050406030204" pitchFamily="18" charset="0"/>
                            </a:rPr>
                            <m:t>+1</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9E41E6EB-B2C2-4610-8390-3697A5309F15}"/>
                      </a:ext>
                    </a:extLst>
                  </p:cNvPr>
                  <p:cNvSpPr txBox="1">
                    <a:spLocks noRot="1" noChangeAspect="1" noMove="1" noResize="1" noEditPoints="1" noAdjustHandles="1" noChangeArrowheads="1" noChangeShapeType="1" noTextEdit="1"/>
                  </p:cNvSpPr>
                  <p:nvPr/>
                </p:nvSpPr>
                <p:spPr>
                  <a:xfrm>
                    <a:off x="6286500" y="3695700"/>
                    <a:ext cx="4457700" cy="1762790"/>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p:sp>
            <p:nvSpPr>
              <p:cNvPr id="41" name="Rectangle 40">
                <a:extLst>
                  <a:ext uri="{FF2B5EF4-FFF2-40B4-BE49-F238E27FC236}">
                    <a16:creationId xmlns:a16="http://schemas.microsoft.com/office/drawing/2014/main" id="{E5BF2E8E-E6E6-4078-92A2-37EDFFF7F868}"/>
                  </a:ext>
                </a:extLst>
              </p:cNvPr>
              <p:cNvSpPr/>
              <p:nvPr/>
            </p:nvSpPr>
            <p:spPr>
              <a:xfrm>
                <a:off x="6286280" y="3177153"/>
                <a:ext cx="3013316"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42" name="Group 41">
            <a:extLst>
              <a:ext uri="{FF2B5EF4-FFF2-40B4-BE49-F238E27FC236}">
                <a16:creationId xmlns:a16="http://schemas.microsoft.com/office/drawing/2014/main" id="{2A091811-8B50-4615-8B22-BAAF301CC80C}"/>
              </a:ext>
            </a:extLst>
          </p:cNvPr>
          <p:cNvGrpSpPr/>
          <p:nvPr/>
        </p:nvGrpSpPr>
        <p:grpSpPr>
          <a:xfrm>
            <a:off x="7350579" y="2476816"/>
            <a:ext cx="4457700" cy="2114234"/>
            <a:chOff x="6286500" y="3151126"/>
            <a:chExt cx="4457700" cy="2114234"/>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0275FD7-03F0-40ED-AA37-E182D886CE34}"/>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7030A0"/>
                      </a:solidFill>
                    </a:rPr>
                    <a:t>Components</a:t>
                  </a:r>
                  <a:r>
                    <a:rPr lang="en-US" sz="3200" dirty="0">
                      <a:solidFill>
                        <a:srgbClr val="7030A0"/>
                      </a:solidFill>
                    </a:rPr>
                    <a:t>: Car </a:t>
                  </a:r>
                  <a14:m>
                    <m:oMath xmlns:m="http://schemas.openxmlformats.org/officeDocument/2006/math">
                      <m:r>
                        <a:rPr lang="en-US" sz="3200" i="1" dirty="0" smtClean="0">
                          <a:solidFill>
                            <a:srgbClr val="7030A0"/>
                          </a:solidFill>
                          <a:latin typeface="Cambria Math" panose="02040503050406030204" pitchFamily="18" charset="0"/>
                        </a:rPr>
                        <m:t>→</m:t>
                      </m:r>
                    </m:oMath>
                  </a14:m>
                  <a:r>
                    <a:rPr lang="en-CA" sz="3200" dirty="0">
                      <a:solidFill>
                        <a:srgbClr val="7030A0"/>
                      </a:solidFill>
                    </a:rPr>
                    <a:t> </a:t>
                  </a:r>
                  <a:r>
                    <a:rPr lang="en-US" sz="3200" dirty="0">
                      <a:solidFill>
                        <a:srgbClr val="7030A0"/>
                      </a:solidFill>
                    </a:rPr>
                    <a:t>Man</a:t>
                  </a:r>
                  <a:endParaRPr lang="en-CA" sz="3200" dirty="0">
                    <a:solidFill>
                      <a:srgbClr val="7030A0"/>
                    </a:solidFill>
                  </a:endParaRPr>
                </a:p>
              </p:txBody>
            </p:sp>
          </mc:Choice>
          <mc:Fallback xmlns="">
            <p:sp>
              <p:nvSpPr>
                <p:cNvPr id="43" name="TextBox 42">
                  <a:extLst>
                    <a:ext uri="{FF2B5EF4-FFF2-40B4-BE49-F238E27FC236}">
                      <a16:creationId xmlns:a16="http://schemas.microsoft.com/office/drawing/2014/main" id="{20275FD7-03F0-40ED-AA37-E182D886CE34}"/>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9"/>
                  <a:stretch>
                    <a:fillRect l="-2762" t="-12500" b="-34375"/>
                  </a:stretch>
                </a:blipFill>
              </p:spPr>
              <p:txBody>
                <a:bodyPr/>
                <a:lstStyle/>
                <a:p>
                  <a:r>
                    <a:rPr lang="en-CA">
                      <a:noFill/>
                    </a:rPr>
                    <a:t> </a:t>
                  </a:r>
                </a:p>
              </p:txBody>
            </p:sp>
          </mc:Fallback>
        </mc:AlternateContent>
        <p:grpSp>
          <p:nvGrpSpPr>
            <p:cNvPr id="44" name="Group 43">
              <a:extLst>
                <a:ext uri="{FF2B5EF4-FFF2-40B4-BE49-F238E27FC236}">
                  <a16:creationId xmlns:a16="http://schemas.microsoft.com/office/drawing/2014/main" id="{B5F70164-8F36-49BB-A46D-09C699AFB943}"/>
                </a:ext>
              </a:extLst>
            </p:cNvPr>
            <p:cNvGrpSpPr/>
            <p:nvPr/>
          </p:nvGrpSpPr>
          <p:grpSpPr>
            <a:xfrm>
              <a:off x="6286500" y="3185952"/>
              <a:ext cx="4457700" cy="2079408"/>
              <a:chOff x="6286500" y="3185952"/>
              <a:chExt cx="4457700" cy="2079408"/>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BF296F-7B96-4DC2-B0C0-864A5C5E4A36}"/>
                      </a:ext>
                    </a:extLst>
                  </p:cNvPr>
                  <p:cNvSpPr txBox="1"/>
                  <p:nvPr/>
                </p:nvSpPr>
                <p:spPr>
                  <a:xfrm>
                    <a:off x="6286500" y="3695700"/>
                    <a:ext cx="445770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smtClean="0">
                              <a:solidFill>
                                <a:srgbClr val="0070C0"/>
                              </a:solidFill>
                              <a:latin typeface="Cambria Math" panose="02040503050406030204" pitchFamily="18" charset="0"/>
                            </a:rPr>
                            <m:t>𝑡</m:t>
                          </m:r>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 1</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r>
                            <a:rPr lang="en-US" sz="4800" b="0" i="1" smtClean="0">
                              <a:latin typeface="Cambria Math" panose="02040503050406030204" pitchFamily="18" charset="0"/>
                            </a:rPr>
                            <m:t>0</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oMath>
                      </m:oMathPara>
                    </a14:m>
                    <a:endParaRPr lang="en-US" sz="48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m:t>
                          </m:r>
                          <m:r>
                            <a:rPr lang="en-US" sz="4800" b="0" i="1" smtClean="0">
                              <a:latin typeface="Cambria Math" panose="02040503050406030204" pitchFamily="18" charset="0"/>
                            </a:rPr>
                            <m:t>1</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oMath>
                      </m:oMathPara>
                    </a14:m>
                    <a:endParaRPr lang="en-US" sz="4800" dirty="0">
                      <a:solidFill>
                        <a:srgbClr val="002060"/>
                      </a:solidFill>
                      <a:latin typeface="Cambria Math" panose="02040503050406030204" pitchFamily="18" charset="0"/>
                      <a:ea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E9BF296F-7B96-4DC2-B0C0-864A5C5E4A36}"/>
                      </a:ext>
                    </a:extLst>
                  </p:cNvPr>
                  <p:cNvSpPr txBox="1">
                    <a:spLocks noRot="1" noChangeAspect="1" noMove="1" noResize="1" noEditPoints="1" noAdjustHandles="1" noChangeArrowheads="1" noChangeShapeType="1" noTextEdit="1"/>
                  </p:cNvSpPr>
                  <p:nvPr/>
                </p:nvSpPr>
                <p:spPr>
                  <a:xfrm>
                    <a:off x="6286500" y="3695700"/>
                    <a:ext cx="4457700" cy="1569660"/>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p:sp>
            <p:nvSpPr>
              <p:cNvPr id="53" name="Rectangle 52">
                <a:extLst>
                  <a:ext uri="{FF2B5EF4-FFF2-40B4-BE49-F238E27FC236}">
                    <a16:creationId xmlns:a16="http://schemas.microsoft.com/office/drawing/2014/main" id="{71E47054-5733-4F24-B664-4A35A1D3EAF6}"/>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extLst>
      <p:ext uri="{BB962C8B-B14F-4D97-AF65-F5344CB8AC3E}">
        <p14:creationId xmlns:p14="http://schemas.microsoft.com/office/powerpoint/2010/main" val="2384999648"/>
      </p:ext>
    </p:extLst>
  </p:cSld>
  <p:clrMapOvr>
    <a:masterClrMapping/>
  </p:clrMapOvr>
  <mc:AlternateContent xmlns:mc="http://schemas.openxmlformats.org/markup-compatibility/2006" xmlns:p14="http://schemas.microsoft.com/office/powerpoint/2010/main">
    <mc:Choice Requires="p14">
      <p:transition spd="med" p14:dur="700" advTm="636">
        <p:fade/>
      </p:transition>
    </mc:Choice>
    <mc:Fallback xmlns="">
      <p:transition spd="med" advTm="636">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8ABA420-B432-46F5-904A-F609C7734FE9}"/>
              </a:ext>
            </a:extLst>
          </p:cNvPr>
          <p:cNvGrpSpPr/>
          <p:nvPr/>
        </p:nvGrpSpPr>
        <p:grpSpPr>
          <a:xfrm>
            <a:off x="250214" y="37711"/>
            <a:ext cx="5609410" cy="1663300"/>
            <a:chOff x="666750" y="19050"/>
            <a:chExt cx="5609410" cy="1663300"/>
          </a:xfrm>
        </p:grpSpPr>
        <p:grpSp>
          <p:nvGrpSpPr>
            <p:cNvPr id="35" name="Group 34">
              <a:extLst>
                <a:ext uri="{FF2B5EF4-FFF2-40B4-BE49-F238E27FC236}">
                  <a16:creationId xmlns:a16="http://schemas.microsoft.com/office/drawing/2014/main" id="{4779D061-B4D1-40A3-953E-56BA2B830516}"/>
                </a:ext>
              </a:extLst>
            </p:cNvPr>
            <p:cNvGrpSpPr/>
            <p:nvPr/>
          </p:nvGrpSpPr>
          <p:grpSpPr>
            <a:xfrm>
              <a:off x="667573" y="19050"/>
              <a:ext cx="3294827" cy="584775"/>
              <a:chOff x="6287323" y="3151126"/>
              <a:chExt cx="3294827" cy="58477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89543D3-C0B3-4DC2-AC4E-FD52D511569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36" name="TextBox 35">
                    <a:extLst>
                      <a:ext uri="{FF2B5EF4-FFF2-40B4-BE49-F238E27FC236}">
                        <a16:creationId xmlns:a16="http://schemas.microsoft.com/office/drawing/2014/main" id="{D89543D3-C0B3-4DC2-AC4E-FD52D5115692}"/>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3"/>
                    <a:stretch>
                      <a:fillRect l="-4690" t="-12500" b="-34375"/>
                    </a:stretch>
                  </a:blipFill>
                </p:spPr>
                <p:txBody>
                  <a:bodyPr/>
                  <a:lstStyle/>
                  <a:p>
                    <a:r>
                      <a:rPr lang="en-CA">
                        <a:noFill/>
                      </a:rPr>
                      <a:t> </a:t>
                    </a:r>
                  </a:p>
                </p:txBody>
              </p:sp>
            </mc:Fallback>
          </mc:AlternateContent>
          <p:sp>
            <p:nvSpPr>
              <p:cNvPr id="39" name="Rectangle 38">
                <a:extLst>
                  <a:ext uri="{FF2B5EF4-FFF2-40B4-BE49-F238E27FC236}">
                    <a16:creationId xmlns:a16="http://schemas.microsoft.com/office/drawing/2014/main" id="{AD40B0E4-ABC7-4514-86BB-2B0B06C69AA0}"/>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264A703-AD1C-4667-8446-D348E5421121}"/>
                    </a:ext>
                  </a:extLst>
                </p:cNvPr>
                <p:cNvSpPr txBox="1"/>
                <p:nvPr/>
              </p:nvSpPr>
              <p:spPr>
                <a:xfrm>
                  <a:off x="666750" y="563261"/>
                  <a:ext cx="5609410" cy="11190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b="0" i="1" smtClean="0">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b="0" i="1" smtClean="0">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000" b="0" i="1" smtClean="0">
                                      <a:solidFill>
                                        <a:schemeClr val="tx1"/>
                                      </a:solidFill>
                                      <a:latin typeface="Cambria Math" panose="02040503050406030204" pitchFamily="18" charset="0"/>
                                      <a:ea typeface="Cambria Math" panose="02040503050406030204" pitchFamily="18" charset="0"/>
                                    </a:rPr>
                                    <m:t>1</m:t>
                                  </m:r>
                                </m:e>
                                <m:e>
                                  <m:r>
                                    <a:rPr lang="en-US" sz="4000" b="0" i="1" smtClean="0">
                                      <a:solidFill>
                                        <a:schemeClr val="tx1"/>
                                      </a:solidFill>
                                      <a:latin typeface="Cambria Math" panose="02040503050406030204" pitchFamily="18" charset="0"/>
                                      <a:ea typeface="Cambria Math" panose="02040503050406030204" pitchFamily="18" charset="0"/>
                                    </a:rPr>
                                    <m:t>0</m:t>
                                  </m:r>
                                </m:e>
                              </m:mr>
                              <m:mr>
                                <m:e>
                                  <m:r>
                                    <a:rPr lang="en-US" sz="4000" i="1">
                                      <a:solidFill>
                                        <a:srgbClr val="00B050"/>
                                      </a:solidFill>
                                      <a:latin typeface="Cambria Math" panose="02040503050406030204" pitchFamily="18" charset="0"/>
                                      <a:ea typeface="Cambria Math" panose="02040503050406030204" pitchFamily="18" charset="0"/>
                                    </a:rPr>
                                    <m:t>𝑣</m:t>
                                  </m:r>
                                </m:e>
                                <m:e>
                                  <m:r>
                                    <a:rPr lang="en-US" sz="4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6264A703-AD1C-4667-8446-D348E5421121}"/>
                    </a:ext>
                  </a:extLst>
                </p:cNvPr>
                <p:cNvSpPr txBox="1">
                  <a:spLocks noRot="1" noChangeAspect="1" noMove="1" noResize="1" noEditPoints="1" noAdjustHandles="1" noChangeArrowheads="1" noChangeShapeType="1" noTextEdit="1"/>
                </p:cNvSpPr>
                <p:nvPr/>
              </p:nvSpPr>
              <p:spPr>
                <a:xfrm>
                  <a:off x="666750" y="563261"/>
                  <a:ext cx="5609410" cy="1119089"/>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0D2CFB8C-7AE5-4EBD-8484-C398BB602072}"/>
              </a:ext>
            </a:extLst>
          </p:cNvPr>
          <p:cNvGrpSpPr/>
          <p:nvPr/>
        </p:nvGrpSpPr>
        <p:grpSpPr>
          <a:xfrm>
            <a:off x="242595" y="2491533"/>
            <a:ext cx="5086349" cy="1948892"/>
            <a:chOff x="659131" y="2472872"/>
            <a:chExt cx="5086349" cy="1948892"/>
          </a:xfrm>
        </p:grpSpPr>
        <p:grpSp>
          <p:nvGrpSpPr>
            <p:cNvPr id="51" name="Group 50">
              <a:extLst>
                <a:ext uri="{FF2B5EF4-FFF2-40B4-BE49-F238E27FC236}">
                  <a16:creationId xmlns:a16="http://schemas.microsoft.com/office/drawing/2014/main" id="{29748CF0-A05A-4B10-94EC-DC6C1E77778C}"/>
                </a:ext>
              </a:extLst>
            </p:cNvPr>
            <p:cNvGrpSpPr/>
            <p:nvPr/>
          </p:nvGrpSpPr>
          <p:grpSpPr>
            <a:xfrm>
              <a:off x="660316" y="2472872"/>
              <a:ext cx="4434199" cy="584775"/>
              <a:chOff x="6287323" y="3151126"/>
              <a:chExt cx="4434199" cy="584775"/>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CF096BC-F8F5-48ED-91DE-940D449267F5}"/>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00B050"/>
                        </a:solidFill>
                      </a:rPr>
                      <a:t>Components</a:t>
                    </a:r>
                    <a:r>
                      <a:rPr lang="en-US" sz="3200" dirty="0">
                        <a:solidFill>
                          <a:srgbClr val="00B050"/>
                        </a:solidFill>
                      </a:rPr>
                      <a:t>: Man </a:t>
                    </a:r>
                    <a14:m>
                      <m:oMath xmlns:m="http://schemas.openxmlformats.org/officeDocument/2006/math">
                        <m:r>
                          <a:rPr lang="en-US" sz="3200" i="1" dirty="0" smtClean="0">
                            <a:solidFill>
                              <a:srgbClr val="00B050"/>
                            </a:solidFill>
                            <a:latin typeface="Cambria Math" panose="02040503050406030204" pitchFamily="18" charset="0"/>
                          </a:rPr>
                          <m:t>→</m:t>
                        </m:r>
                      </m:oMath>
                    </a14:m>
                    <a:r>
                      <a:rPr lang="en-US" sz="3200" dirty="0">
                        <a:solidFill>
                          <a:srgbClr val="00B050"/>
                        </a:solidFill>
                      </a:rPr>
                      <a:t> Car</a:t>
                    </a:r>
                    <a:endParaRPr lang="en-CA" sz="3200" dirty="0">
                      <a:solidFill>
                        <a:srgbClr val="00B050"/>
                      </a:solidFill>
                    </a:endParaRPr>
                  </a:p>
                </p:txBody>
              </p:sp>
            </mc:Choice>
            <mc:Fallback xmlns="">
              <p:sp>
                <p:nvSpPr>
                  <p:cNvPr id="52" name="TextBox 51">
                    <a:extLst>
                      <a:ext uri="{FF2B5EF4-FFF2-40B4-BE49-F238E27FC236}">
                        <a16:creationId xmlns:a16="http://schemas.microsoft.com/office/drawing/2014/main" id="{CCF096BC-F8F5-48ED-91DE-940D449267F5}"/>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5"/>
                    <a:stretch>
                      <a:fillRect l="-2762" t="-12500" b="-34375"/>
                    </a:stretch>
                  </a:blipFill>
                </p:spPr>
                <p:txBody>
                  <a:bodyPr/>
                  <a:lstStyle/>
                  <a:p>
                    <a:r>
                      <a:rPr lang="en-CA">
                        <a:noFill/>
                      </a:rPr>
                      <a:t> </a:t>
                    </a:r>
                  </a:p>
                </p:txBody>
              </p:sp>
            </mc:Fallback>
          </mc:AlternateContent>
          <p:sp>
            <p:nvSpPr>
              <p:cNvPr id="57" name="Rectangle 56">
                <a:extLst>
                  <a:ext uri="{FF2B5EF4-FFF2-40B4-BE49-F238E27FC236}">
                    <a16:creationId xmlns:a16="http://schemas.microsoft.com/office/drawing/2014/main" id="{122F9153-B0B3-43D4-A3A0-B8E75B5E9A95}"/>
                  </a:ext>
                </a:extLst>
              </p:cNvPr>
              <p:cNvSpPr/>
              <p:nvPr/>
            </p:nvSpPr>
            <p:spPr>
              <a:xfrm>
                <a:off x="6287323" y="3181189"/>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B9A18-6DCF-4552-8879-9C833F6A7349}"/>
                    </a:ext>
                  </a:extLst>
                </p:cNvPr>
                <p:cNvSpPr txBox="1"/>
                <p:nvPr/>
              </p:nvSpPr>
              <p:spPr>
                <a:xfrm>
                  <a:off x="659131" y="3014776"/>
                  <a:ext cx="5086349" cy="140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D38B9A18-6DCF-4552-8879-9C833F6A7349}"/>
                    </a:ext>
                  </a:extLst>
                </p:cNvPr>
                <p:cNvSpPr txBox="1">
                  <a:spLocks noRot="1" noChangeAspect="1" noMove="1" noResize="1" noEditPoints="1" noAdjustHandles="1" noChangeArrowheads="1" noChangeShapeType="1" noTextEdit="1"/>
                </p:cNvSpPr>
                <p:nvPr/>
              </p:nvSpPr>
              <p:spPr>
                <a:xfrm>
                  <a:off x="659131" y="3014776"/>
                  <a:ext cx="5086349" cy="1406988"/>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grpSp>
      <p:grpSp>
        <p:nvGrpSpPr>
          <p:cNvPr id="42" name="Group 41">
            <a:extLst>
              <a:ext uri="{FF2B5EF4-FFF2-40B4-BE49-F238E27FC236}">
                <a16:creationId xmlns:a16="http://schemas.microsoft.com/office/drawing/2014/main" id="{2A091811-8B50-4615-8B22-BAAF301CC80C}"/>
              </a:ext>
            </a:extLst>
          </p:cNvPr>
          <p:cNvGrpSpPr/>
          <p:nvPr/>
        </p:nvGrpSpPr>
        <p:grpSpPr>
          <a:xfrm>
            <a:off x="6031445" y="2491806"/>
            <a:ext cx="4457700" cy="1951562"/>
            <a:chOff x="6286500" y="3151126"/>
            <a:chExt cx="4457700" cy="1951562"/>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0275FD7-03F0-40ED-AA37-E182D886CE34}"/>
                    </a:ext>
                  </a:extLst>
                </p:cNvPr>
                <p:cNvSpPr txBox="1"/>
                <p:nvPr/>
              </p:nvSpPr>
              <p:spPr>
                <a:xfrm>
                  <a:off x="6306288" y="3151126"/>
                  <a:ext cx="4415234" cy="584775"/>
                </a:xfrm>
                <a:prstGeom prst="rect">
                  <a:avLst/>
                </a:prstGeom>
                <a:noFill/>
              </p:spPr>
              <p:txBody>
                <a:bodyPr wrap="square" rtlCol="0">
                  <a:spAutoFit/>
                </a:bodyPr>
                <a:lstStyle/>
                <a:p>
                  <a:r>
                    <a:rPr lang="en-US" sz="2800" dirty="0">
                      <a:solidFill>
                        <a:srgbClr val="7030A0"/>
                      </a:solidFill>
                    </a:rPr>
                    <a:t>Components</a:t>
                  </a:r>
                  <a:r>
                    <a:rPr lang="en-US" sz="3200" dirty="0">
                      <a:solidFill>
                        <a:srgbClr val="7030A0"/>
                      </a:solidFill>
                    </a:rPr>
                    <a:t>: Car </a:t>
                  </a:r>
                  <a14:m>
                    <m:oMath xmlns:m="http://schemas.openxmlformats.org/officeDocument/2006/math">
                      <m:r>
                        <a:rPr lang="en-US" sz="3200" i="1" dirty="0" smtClean="0">
                          <a:solidFill>
                            <a:srgbClr val="7030A0"/>
                          </a:solidFill>
                          <a:latin typeface="Cambria Math" panose="02040503050406030204" pitchFamily="18" charset="0"/>
                        </a:rPr>
                        <m:t>→</m:t>
                      </m:r>
                    </m:oMath>
                  </a14:m>
                  <a:r>
                    <a:rPr lang="en-CA" sz="3200" dirty="0">
                      <a:solidFill>
                        <a:srgbClr val="7030A0"/>
                      </a:solidFill>
                    </a:rPr>
                    <a:t> </a:t>
                  </a:r>
                  <a:r>
                    <a:rPr lang="en-US" sz="3200" dirty="0">
                      <a:solidFill>
                        <a:srgbClr val="7030A0"/>
                      </a:solidFill>
                    </a:rPr>
                    <a:t>Man</a:t>
                  </a:r>
                  <a:endParaRPr lang="en-CA" sz="3200" dirty="0">
                    <a:solidFill>
                      <a:srgbClr val="7030A0"/>
                    </a:solidFill>
                  </a:endParaRPr>
                </a:p>
              </p:txBody>
            </p:sp>
          </mc:Choice>
          <mc:Fallback xmlns="">
            <p:sp>
              <p:nvSpPr>
                <p:cNvPr id="43" name="TextBox 42">
                  <a:extLst>
                    <a:ext uri="{FF2B5EF4-FFF2-40B4-BE49-F238E27FC236}">
                      <a16:creationId xmlns:a16="http://schemas.microsoft.com/office/drawing/2014/main" id="{20275FD7-03F0-40ED-AA37-E182D886CE34}"/>
                    </a:ext>
                  </a:extLst>
                </p:cNvPr>
                <p:cNvSpPr txBox="1">
                  <a:spLocks noRot="1" noChangeAspect="1" noMove="1" noResize="1" noEditPoints="1" noAdjustHandles="1" noChangeArrowheads="1" noChangeShapeType="1" noTextEdit="1"/>
                </p:cNvSpPr>
                <p:nvPr/>
              </p:nvSpPr>
              <p:spPr>
                <a:xfrm>
                  <a:off x="6306288" y="3151126"/>
                  <a:ext cx="4415234" cy="584775"/>
                </a:xfrm>
                <a:prstGeom prst="rect">
                  <a:avLst/>
                </a:prstGeom>
                <a:blipFill>
                  <a:blip r:embed="rId7"/>
                  <a:stretch>
                    <a:fillRect l="-2901" t="-12500" b="-34375"/>
                  </a:stretch>
                </a:blipFill>
              </p:spPr>
              <p:txBody>
                <a:bodyPr/>
                <a:lstStyle/>
                <a:p>
                  <a:r>
                    <a:rPr lang="en-CA">
                      <a:noFill/>
                    </a:rPr>
                    <a:t> </a:t>
                  </a:r>
                </a:p>
              </p:txBody>
            </p:sp>
          </mc:Fallback>
        </mc:AlternateContent>
        <p:grpSp>
          <p:nvGrpSpPr>
            <p:cNvPr id="44" name="Group 43">
              <a:extLst>
                <a:ext uri="{FF2B5EF4-FFF2-40B4-BE49-F238E27FC236}">
                  <a16:creationId xmlns:a16="http://schemas.microsoft.com/office/drawing/2014/main" id="{B5F70164-8F36-49BB-A46D-09C699AFB943}"/>
                </a:ext>
              </a:extLst>
            </p:cNvPr>
            <p:cNvGrpSpPr/>
            <p:nvPr/>
          </p:nvGrpSpPr>
          <p:grpSpPr>
            <a:xfrm>
              <a:off x="6286500" y="3185952"/>
              <a:ext cx="4457700" cy="1916736"/>
              <a:chOff x="6286500" y="3185952"/>
              <a:chExt cx="4457700" cy="1916736"/>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9BF296F-7B96-4DC2-B0C0-864A5C5E4A36}"/>
                      </a:ext>
                    </a:extLst>
                  </p:cNvPr>
                  <p:cNvSpPr txBox="1"/>
                  <p:nvPr/>
                </p:nvSpPr>
                <p:spPr>
                  <a:xfrm>
                    <a:off x="6286500" y="3695700"/>
                    <a:ext cx="4457700" cy="140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46" name="TextBox 45">
                    <a:extLst>
                      <a:ext uri="{FF2B5EF4-FFF2-40B4-BE49-F238E27FC236}">
                        <a16:creationId xmlns:a16="http://schemas.microsoft.com/office/drawing/2014/main" id="{E9BF296F-7B96-4DC2-B0C0-864A5C5E4A36}"/>
                      </a:ext>
                    </a:extLst>
                  </p:cNvPr>
                  <p:cNvSpPr txBox="1">
                    <a:spLocks noRot="1" noChangeAspect="1" noMove="1" noResize="1" noEditPoints="1" noAdjustHandles="1" noChangeArrowheads="1" noChangeShapeType="1" noTextEdit="1"/>
                  </p:cNvSpPr>
                  <p:nvPr/>
                </p:nvSpPr>
                <p:spPr>
                  <a:xfrm>
                    <a:off x="6286500" y="3695700"/>
                    <a:ext cx="4457700" cy="1406988"/>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p:sp>
            <p:nvSpPr>
              <p:cNvPr id="53" name="Rectangle 52">
                <a:extLst>
                  <a:ext uri="{FF2B5EF4-FFF2-40B4-BE49-F238E27FC236}">
                    <a16:creationId xmlns:a16="http://schemas.microsoft.com/office/drawing/2014/main" id="{71E47054-5733-4F24-B664-4A35A1D3EAF6}"/>
                  </a:ext>
                </a:extLst>
              </p:cNvPr>
              <p:cNvSpPr/>
              <p:nvPr/>
            </p:nvSpPr>
            <p:spPr>
              <a:xfrm>
                <a:off x="6287323" y="3185952"/>
                <a:ext cx="410037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3" name="Group 22">
            <a:extLst>
              <a:ext uri="{FF2B5EF4-FFF2-40B4-BE49-F238E27FC236}">
                <a16:creationId xmlns:a16="http://schemas.microsoft.com/office/drawing/2014/main" id="{945FB03C-5B7A-4999-BAAF-92603B1EE873}"/>
              </a:ext>
            </a:extLst>
          </p:cNvPr>
          <p:cNvGrpSpPr/>
          <p:nvPr/>
        </p:nvGrpSpPr>
        <p:grpSpPr>
          <a:xfrm>
            <a:off x="6023924" y="29980"/>
            <a:ext cx="6043157" cy="1663300"/>
            <a:chOff x="666749" y="19050"/>
            <a:chExt cx="6043157" cy="1663300"/>
          </a:xfrm>
        </p:grpSpPr>
        <p:grpSp>
          <p:nvGrpSpPr>
            <p:cNvPr id="25" name="Group 24">
              <a:extLst>
                <a:ext uri="{FF2B5EF4-FFF2-40B4-BE49-F238E27FC236}">
                  <a16:creationId xmlns:a16="http://schemas.microsoft.com/office/drawing/2014/main" id="{F670F942-259E-40E5-9E76-AC3E70C8048F}"/>
                </a:ext>
              </a:extLst>
            </p:cNvPr>
            <p:cNvGrpSpPr/>
            <p:nvPr/>
          </p:nvGrpSpPr>
          <p:grpSpPr>
            <a:xfrm>
              <a:off x="667573" y="19050"/>
              <a:ext cx="3294827" cy="584775"/>
              <a:chOff x="6287323" y="3151126"/>
              <a:chExt cx="3294827" cy="584775"/>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132B2BC-EA11-423A-B370-F437733BDB7F}"/>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7030A0"/>
                        </a:solidFill>
                      </a:rPr>
                      <a:t>Basis: Car </a:t>
                    </a:r>
                    <a14:m>
                      <m:oMath xmlns:m="http://schemas.openxmlformats.org/officeDocument/2006/math">
                        <m:r>
                          <a:rPr lang="en-US" sz="3200" i="1" dirty="0">
                            <a:solidFill>
                              <a:srgbClr val="7030A0"/>
                            </a:solidFill>
                            <a:latin typeface="Cambria Math" panose="02040503050406030204" pitchFamily="18" charset="0"/>
                          </a:rPr>
                          <m:t>→</m:t>
                        </m:r>
                      </m:oMath>
                    </a14:m>
                    <a:r>
                      <a:rPr lang="en-US" sz="3200" dirty="0">
                        <a:solidFill>
                          <a:srgbClr val="7030A0"/>
                        </a:solidFill>
                      </a:rPr>
                      <a:t> Man</a:t>
                    </a:r>
                    <a:endParaRPr lang="en-CA" sz="3200" dirty="0">
                      <a:solidFill>
                        <a:srgbClr val="7030A0"/>
                      </a:solidFill>
                    </a:endParaRPr>
                  </a:p>
                </p:txBody>
              </p:sp>
            </mc:Choice>
            <mc:Fallback xmlns="">
              <p:sp>
                <p:nvSpPr>
                  <p:cNvPr id="27" name="TextBox 26">
                    <a:extLst>
                      <a:ext uri="{FF2B5EF4-FFF2-40B4-BE49-F238E27FC236}">
                        <a16:creationId xmlns:a16="http://schemas.microsoft.com/office/drawing/2014/main" id="{2132B2BC-EA11-423A-B370-F437733BDB7F}"/>
                      </a:ext>
                    </a:extLst>
                  </p:cNvPr>
                  <p:cNvSpPr txBox="1">
                    <a:spLocks noRot="1" noChangeAspect="1" noMove="1" noResize="1" noEditPoints="1" noAdjustHandles="1" noChangeArrowheads="1" noChangeShapeType="1" noTextEdit="1"/>
                  </p:cNvSpPr>
                  <p:nvPr/>
                </p:nvSpPr>
                <p:spPr>
                  <a:xfrm>
                    <a:off x="6335316" y="3151126"/>
                    <a:ext cx="3246834" cy="584775"/>
                  </a:xfrm>
                  <a:prstGeom prst="rect">
                    <a:avLst/>
                  </a:prstGeom>
                  <a:blipFill>
                    <a:blip r:embed="rId9"/>
                    <a:stretch>
                      <a:fillRect l="-4690" t="-12500" b="-34375"/>
                    </a:stretch>
                  </a:blipFill>
                </p:spPr>
                <p:txBody>
                  <a:bodyPr/>
                  <a:lstStyle/>
                  <a:p>
                    <a:r>
                      <a:rPr lang="en-CA">
                        <a:noFill/>
                      </a:rPr>
                      <a:t> </a:t>
                    </a:r>
                  </a:p>
                </p:txBody>
              </p:sp>
            </mc:Fallback>
          </mc:AlternateContent>
          <p:sp>
            <p:nvSpPr>
              <p:cNvPr id="28" name="Rectangle 27">
                <a:extLst>
                  <a:ext uri="{FF2B5EF4-FFF2-40B4-BE49-F238E27FC236}">
                    <a16:creationId xmlns:a16="http://schemas.microsoft.com/office/drawing/2014/main" id="{41D48957-B43F-4ECB-9FB9-286F996C9E5B}"/>
                  </a:ext>
                </a:extLst>
              </p:cNvPr>
              <p:cNvSpPr/>
              <p:nvPr/>
            </p:nvSpPr>
            <p:spPr>
              <a:xfrm>
                <a:off x="6287323" y="3185952"/>
                <a:ext cx="3066227"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A089C17-9393-48BD-8534-86FCDE983BFB}"/>
                    </a:ext>
                  </a:extLst>
                </p:cNvPr>
                <p:cNvSpPr txBox="1"/>
                <p:nvPr/>
              </p:nvSpPr>
              <p:spPr>
                <a:xfrm>
                  <a:off x="666749" y="563261"/>
                  <a:ext cx="6043157" cy="11190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000" i="1" smtClean="0">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b="0" i="1" smtClean="0">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b="0" i="1" smtClean="0">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000" b="0" i="1" smtClean="0">
                                      <a:solidFill>
                                        <a:schemeClr val="tx1"/>
                                      </a:solidFill>
                                      <a:latin typeface="Cambria Math" panose="02040503050406030204" pitchFamily="18" charset="0"/>
                                      <a:ea typeface="Cambria Math" panose="02040503050406030204" pitchFamily="18" charset="0"/>
                                    </a:rPr>
                                    <m:t>1</m:t>
                                  </m:r>
                                </m:e>
                                <m:e>
                                  <m:r>
                                    <a:rPr lang="en-US" sz="4000" b="0" i="1" smtClean="0">
                                      <a:solidFill>
                                        <a:schemeClr val="tx1"/>
                                      </a:solidFill>
                                      <a:latin typeface="Cambria Math" panose="02040503050406030204" pitchFamily="18" charset="0"/>
                                      <a:ea typeface="Cambria Math" panose="02040503050406030204" pitchFamily="18" charset="0"/>
                                    </a:rPr>
                                    <m:t>0</m:t>
                                  </m:r>
                                </m:e>
                              </m:mr>
                              <m:mr>
                                <m:e>
                                  <m:r>
                                    <a:rPr lang="en-US" sz="4000" b="0" i="1" smtClean="0">
                                      <a:solidFill>
                                        <a:schemeClr val="tx1"/>
                                      </a:solidFill>
                                      <a:latin typeface="Cambria Math" panose="02040503050406030204" pitchFamily="18" charset="0"/>
                                      <a:ea typeface="Cambria Math" panose="02040503050406030204" pitchFamily="18" charset="0"/>
                                    </a:rPr>
                                    <m:t>−</m:t>
                                  </m:r>
                                  <m:r>
                                    <a:rPr lang="en-US" sz="4000" i="1">
                                      <a:solidFill>
                                        <a:srgbClr val="00B050"/>
                                      </a:solidFill>
                                      <a:latin typeface="Cambria Math" panose="02040503050406030204" pitchFamily="18" charset="0"/>
                                      <a:ea typeface="Cambria Math" panose="02040503050406030204" pitchFamily="18" charset="0"/>
                                    </a:rPr>
                                    <m:t>𝑣</m:t>
                                  </m:r>
                                </m:e>
                                <m:e>
                                  <m:r>
                                    <a:rPr lang="en-US" sz="4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DA089C17-9393-48BD-8534-86FCDE983BFB}"/>
                    </a:ext>
                  </a:extLst>
                </p:cNvPr>
                <p:cNvSpPr txBox="1">
                  <a:spLocks noRot="1" noChangeAspect="1" noMove="1" noResize="1" noEditPoints="1" noAdjustHandles="1" noChangeArrowheads="1" noChangeShapeType="1" noTextEdit="1"/>
                </p:cNvSpPr>
                <p:nvPr/>
              </p:nvSpPr>
              <p:spPr>
                <a:xfrm>
                  <a:off x="666749" y="563261"/>
                  <a:ext cx="6043157" cy="1119089"/>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p:grpSp>
    </p:spTree>
    <p:extLst>
      <p:ext uri="{BB962C8B-B14F-4D97-AF65-F5344CB8AC3E}">
        <p14:creationId xmlns:p14="http://schemas.microsoft.com/office/powerpoint/2010/main" val="3861415754"/>
      </p:ext>
    </p:extLst>
  </p:cSld>
  <p:clrMapOvr>
    <a:masterClrMapping/>
  </p:clrMapOvr>
  <mc:AlternateContent xmlns:mc="http://schemas.openxmlformats.org/markup-compatibility/2006" xmlns:p14="http://schemas.microsoft.com/office/powerpoint/2010/main">
    <mc:Choice Requires="p14">
      <p:transition spd="med" p14:dur="700" advTm="6800">
        <p:fade/>
      </p:transition>
    </mc:Choice>
    <mc:Fallback xmlns="">
      <p:transition spd="med" advTm="68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2BD60D9-4261-4DEF-9489-CEC3A40977F2}"/>
              </a:ext>
            </a:extLst>
          </p:cNvPr>
          <p:cNvSpPr txBox="1">
            <a:spLocks/>
          </p:cNvSpPr>
          <p:nvPr/>
        </p:nvSpPr>
        <p:spPr>
          <a:xfrm>
            <a:off x="-10447" y="0"/>
            <a:ext cx="11916697"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Transform (summary)</a:t>
            </a:r>
          </a:p>
        </p:txBody>
      </p:sp>
      <p:grpSp>
        <p:nvGrpSpPr>
          <p:cNvPr id="16" name="Group 15">
            <a:extLst>
              <a:ext uri="{FF2B5EF4-FFF2-40B4-BE49-F238E27FC236}">
                <a16:creationId xmlns:a16="http://schemas.microsoft.com/office/drawing/2014/main" id="{C6E2D4CB-7681-47F3-99F5-A8045384E7E3}"/>
              </a:ext>
            </a:extLst>
          </p:cNvPr>
          <p:cNvGrpSpPr/>
          <p:nvPr/>
        </p:nvGrpSpPr>
        <p:grpSpPr>
          <a:xfrm>
            <a:off x="97814" y="2258717"/>
            <a:ext cx="5609410" cy="1663300"/>
            <a:chOff x="666750" y="19050"/>
            <a:chExt cx="5609410" cy="1663300"/>
          </a:xfrm>
        </p:grpSpPr>
        <p:grpSp>
          <p:nvGrpSpPr>
            <p:cNvPr id="17" name="Group 16">
              <a:extLst>
                <a:ext uri="{FF2B5EF4-FFF2-40B4-BE49-F238E27FC236}">
                  <a16:creationId xmlns:a16="http://schemas.microsoft.com/office/drawing/2014/main" id="{D13050D8-47F7-4648-8CE4-E411C6ECA225}"/>
                </a:ext>
              </a:extLst>
            </p:cNvPr>
            <p:cNvGrpSpPr/>
            <p:nvPr/>
          </p:nvGrpSpPr>
          <p:grpSpPr>
            <a:xfrm>
              <a:off x="667574" y="19050"/>
              <a:ext cx="3294826" cy="584775"/>
              <a:chOff x="6287324" y="3151126"/>
              <a:chExt cx="3294826" cy="584775"/>
            </a:xfrm>
          </p:grpSpPr>
          <p:sp>
            <p:nvSpPr>
              <p:cNvPr id="19" name="TextBox 18">
                <a:extLst>
                  <a:ext uri="{FF2B5EF4-FFF2-40B4-BE49-F238E27FC236}">
                    <a16:creationId xmlns:a16="http://schemas.microsoft.com/office/drawing/2014/main" id="{DB72E203-D5D0-4EA3-87B1-378ADD64E71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Change</a:t>
                </a:r>
                <a:endParaRPr lang="en-CA" sz="3200" dirty="0">
                  <a:solidFill>
                    <a:srgbClr val="00B050"/>
                  </a:solidFill>
                </a:endParaRPr>
              </a:p>
            </p:txBody>
          </p:sp>
          <p:sp>
            <p:nvSpPr>
              <p:cNvPr id="22" name="Rectangle 21">
                <a:extLst>
                  <a:ext uri="{FF2B5EF4-FFF2-40B4-BE49-F238E27FC236}">
                    <a16:creationId xmlns:a16="http://schemas.microsoft.com/office/drawing/2014/main" id="{D39E9E28-BF01-42DE-ACCB-FC7F6C47C828}"/>
                  </a:ext>
                </a:extLst>
              </p:cNvPr>
              <p:cNvSpPr/>
              <p:nvPr/>
            </p:nvSpPr>
            <p:spPr>
              <a:xfrm>
                <a:off x="6287324" y="3181189"/>
                <a:ext cx="241148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09FB07E-A539-4795-957D-6A9EB8C7178D}"/>
                    </a:ext>
                  </a:extLst>
                </p:cNvPr>
                <p:cNvSpPr txBox="1"/>
                <p:nvPr/>
              </p:nvSpPr>
              <p:spPr>
                <a:xfrm>
                  <a:off x="666750" y="563261"/>
                  <a:ext cx="5609410" cy="11190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b="0" i="1" smtClean="0">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b="0" i="1" smtClean="0">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000" b="0" i="1" smtClean="0">
                                      <a:solidFill>
                                        <a:schemeClr val="tx1"/>
                                      </a:solidFill>
                                      <a:latin typeface="Cambria Math" panose="02040503050406030204" pitchFamily="18" charset="0"/>
                                      <a:ea typeface="Cambria Math" panose="02040503050406030204" pitchFamily="18" charset="0"/>
                                    </a:rPr>
                                    <m:t>1</m:t>
                                  </m:r>
                                </m:e>
                                <m:e>
                                  <m:r>
                                    <a:rPr lang="en-US" sz="4000" b="0" i="1" smtClean="0">
                                      <a:solidFill>
                                        <a:schemeClr val="tx1"/>
                                      </a:solidFill>
                                      <a:latin typeface="Cambria Math" panose="02040503050406030204" pitchFamily="18" charset="0"/>
                                      <a:ea typeface="Cambria Math" panose="02040503050406030204" pitchFamily="18" charset="0"/>
                                    </a:rPr>
                                    <m:t>0</m:t>
                                  </m:r>
                                </m:e>
                              </m:mr>
                              <m:mr>
                                <m:e>
                                  <m:r>
                                    <a:rPr lang="en-US" sz="4000" i="1">
                                      <a:solidFill>
                                        <a:srgbClr val="00B050"/>
                                      </a:solidFill>
                                      <a:latin typeface="Cambria Math" panose="02040503050406030204" pitchFamily="18" charset="0"/>
                                      <a:ea typeface="Cambria Math" panose="02040503050406030204" pitchFamily="18" charset="0"/>
                                    </a:rPr>
                                    <m:t>𝑣</m:t>
                                  </m:r>
                                </m:e>
                                <m:e>
                                  <m:r>
                                    <a:rPr lang="en-US" sz="4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909FB07E-A539-4795-957D-6A9EB8C7178D}"/>
                    </a:ext>
                  </a:extLst>
                </p:cNvPr>
                <p:cNvSpPr txBox="1">
                  <a:spLocks noRot="1" noChangeAspect="1" noMove="1" noResize="1" noEditPoints="1" noAdjustHandles="1" noChangeArrowheads="1" noChangeShapeType="1" noTextEdit="1"/>
                </p:cNvSpPr>
                <p:nvPr/>
              </p:nvSpPr>
              <p:spPr>
                <a:xfrm>
                  <a:off x="666750" y="563261"/>
                  <a:ext cx="5609410" cy="1119089"/>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grpSp>
        <p:nvGrpSpPr>
          <p:cNvPr id="23" name="Group 22">
            <a:extLst>
              <a:ext uri="{FF2B5EF4-FFF2-40B4-BE49-F238E27FC236}">
                <a16:creationId xmlns:a16="http://schemas.microsoft.com/office/drawing/2014/main" id="{A5D564B2-71EB-4CE7-A1CE-99D7ABBBAAA5}"/>
              </a:ext>
            </a:extLst>
          </p:cNvPr>
          <p:cNvGrpSpPr/>
          <p:nvPr/>
        </p:nvGrpSpPr>
        <p:grpSpPr>
          <a:xfrm>
            <a:off x="6098564" y="2258717"/>
            <a:ext cx="6017236" cy="1663300"/>
            <a:chOff x="666750" y="19050"/>
            <a:chExt cx="6017236" cy="1663300"/>
          </a:xfrm>
        </p:grpSpPr>
        <p:grpSp>
          <p:nvGrpSpPr>
            <p:cNvPr id="24" name="Group 23">
              <a:extLst>
                <a:ext uri="{FF2B5EF4-FFF2-40B4-BE49-F238E27FC236}">
                  <a16:creationId xmlns:a16="http://schemas.microsoft.com/office/drawing/2014/main" id="{D2A34BED-1093-41DB-8161-7F084593F42D}"/>
                </a:ext>
              </a:extLst>
            </p:cNvPr>
            <p:cNvGrpSpPr/>
            <p:nvPr/>
          </p:nvGrpSpPr>
          <p:grpSpPr>
            <a:xfrm>
              <a:off x="667573" y="19050"/>
              <a:ext cx="4335531" cy="584775"/>
              <a:chOff x="6287323" y="3151126"/>
              <a:chExt cx="4335531" cy="584775"/>
            </a:xfrm>
          </p:grpSpPr>
          <p:sp>
            <p:nvSpPr>
              <p:cNvPr id="26" name="TextBox 25">
                <a:extLst>
                  <a:ext uri="{FF2B5EF4-FFF2-40B4-BE49-F238E27FC236}">
                    <a16:creationId xmlns:a16="http://schemas.microsoft.com/office/drawing/2014/main" id="{EB0000BF-843A-4F62-AB7E-7571E3998B46}"/>
                  </a:ext>
                </a:extLst>
              </p:cNvPr>
              <p:cNvSpPr txBox="1"/>
              <p:nvPr/>
            </p:nvSpPr>
            <p:spPr>
              <a:xfrm>
                <a:off x="6335316" y="3151126"/>
                <a:ext cx="4287538" cy="584775"/>
              </a:xfrm>
              <a:prstGeom prst="rect">
                <a:avLst/>
              </a:prstGeom>
              <a:noFill/>
            </p:spPr>
            <p:txBody>
              <a:bodyPr wrap="square" rtlCol="0">
                <a:spAutoFit/>
              </a:bodyPr>
              <a:lstStyle/>
              <a:p>
                <a:r>
                  <a:rPr lang="en-US" sz="3200" dirty="0">
                    <a:solidFill>
                      <a:srgbClr val="7030A0"/>
                    </a:solidFill>
                  </a:rPr>
                  <a:t>Basis Change (reverse)</a:t>
                </a:r>
                <a:endParaRPr lang="en-CA" sz="3200" dirty="0">
                  <a:solidFill>
                    <a:srgbClr val="7030A0"/>
                  </a:solidFill>
                </a:endParaRPr>
              </a:p>
            </p:txBody>
          </p:sp>
          <p:sp>
            <p:nvSpPr>
              <p:cNvPr id="27" name="Rectangle 26">
                <a:extLst>
                  <a:ext uri="{FF2B5EF4-FFF2-40B4-BE49-F238E27FC236}">
                    <a16:creationId xmlns:a16="http://schemas.microsoft.com/office/drawing/2014/main" id="{A509251D-6002-476A-B02F-2DB29EC1CD77}"/>
                  </a:ext>
                </a:extLst>
              </p:cNvPr>
              <p:cNvSpPr/>
              <p:nvPr/>
            </p:nvSpPr>
            <p:spPr>
              <a:xfrm>
                <a:off x="6287323" y="3185952"/>
                <a:ext cx="3941084"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194C82-948F-4F19-ADD9-53D3BE93F300}"/>
                    </a:ext>
                  </a:extLst>
                </p:cNvPr>
                <p:cNvSpPr txBox="1"/>
                <p:nvPr/>
              </p:nvSpPr>
              <p:spPr>
                <a:xfrm>
                  <a:off x="666750" y="563261"/>
                  <a:ext cx="6017236" cy="11190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i="1">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i="1">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000" b="0" i="1" smtClean="0">
                                      <a:solidFill>
                                        <a:schemeClr val="tx1"/>
                                      </a:solidFill>
                                      <a:latin typeface="Cambria Math" panose="02040503050406030204" pitchFamily="18" charset="0"/>
                                      <a:ea typeface="Cambria Math" panose="02040503050406030204" pitchFamily="18" charset="0"/>
                                    </a:rPr>
                                    <m:t>1</m:t>
                                  </m:r>
                                </m:e>
                                <m:e>
                                  <m:r>
                                    <a:rPr lang="en-US" sz="4000" b="0" i="1" smtClean="0">
                                      <a:solidFill>
                                        <a:schemeClr val="tx1"/>
                                      </a:solidFill>
                                      <a:latin typeface="Cambria Math" panose="02040503050406030204" pitchFamily="18" charset="0"/>
                                      <a:ea typeface="Cambria Math" panose="02040503050406030204" pitchFamily="18" charset="0"/>
                                    </a:rPr>
                                    <m:t>0</m:t>
                                  </m:r>
                                </m:e>
                              </m:mr>
                              <m:mr>
                                <m:e>
                                  <m:r>
                                    <a:rPr lang="en-US" sz="4000" b="0" i="1" smtClean="0">
                                      <a:solidFill>
                                        <a:schemeClr val="tx1"/>
                                      </a:solidFill>
                                      <a:latin typeface="Cambria Math" panose="02040503050406030204" pitchFamily="18" charset="0"/>
                                      <a:ea typeface="Cambria Math" panose="02040503050406030204" pitchFamily="18" charset="0"/>
                                    </a:rPr>
                                    <m:t>−</m:t>
                                  </m:r>
                                  <m:r>
                                    <a:rPr lang="en-US" sz="4000" i="1">
                                      <a:solidFill>
                                        <a:srgbClr val="00B050"/>
                                      </a:solidFill>
                                      <a:latin typeface="Cambria Math" panose="02040503050406030204" pitchFamily="18" charset="0"/>
                                      <a:ea typeface="Cambria Math" panose="02040503050406030204" pitchFamily="18" charset="0"/>
                                    </a:rPr>
                                    <m:t>𝑣</m:t>
                                  </m:r>
                                </m:e>
                                <m:e>
                                  <m:r>
                                    <a:rPr lang="en-US" sz="4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7194C82-948F-4F19-ADD9-53D3BE93F300}"/>
                    </a:ext>
                  </a:extLst>
                </p:cNvPr>
                <p:cNvSpPr txBox="1">
                  <a:spLocks noRot="1" noChangeAspect="1" noMove="1" noResize="1" noEditPoints="1" noAdjustHandles="1" noChangeArrowheads="1" noChangeShapeType="1" noTextEdit="1"/>
                </p:cNvSpPr>
                <p:nvPr/>
              </p:nvSpPr>
              <p:spPr>
                <a:xfrm>
                  <a:off x="666750" y="563261"/>
                  <a:ext cx="6017236" cy="1119089"/>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grpSp>
      <p:grpSp>
        <p:nvGrpSpPr>
          <p:cNvPr id="29" name="Group 28">
            <a:extLst>
              <a:ext uri="{FF2B5EF4-FFF2-40B4-BE49-F238E27FC236}">
                <a16:creationId xmlns:a16="http://schemas.microsoft.com/office/drawing/2014/main" id="{86B0B47B-895D-499F-80A5-F5932E20C922}"/>
              </a:ext>
            </a:extLst>
          </p:cNvPr>
          <p:cNvGrpSpPr/>
          <p:nvPr/>
        </p:nvGrpSpPr>
        <p:grpSpPr>
          <a:xfrm>
            <a:off x="90195" y="4777533"/>
            <a:ext cx="5086349" cy="1948892"/>
            <a:chOff x="659131" y="2472872"/>
            <a:chExt cx="5086349" cy="1948892"/>
          </a:xfrm>
        </p:grpSpPr>
        <p:grpSp>
          <p:nvGrpSpPr>
            <p:cNvPr id="30" name="Group 29">
              <a:extLst>
                <a:ext uri="{FF2B5EF4-FFF2-40B4-BE49-F238E27FC236}">
                  <a16:creationId xmlns:a16="http://schemas.microsoft.com/office/drawing/2014/main" id="{7013CEF9-831F-410B-838B-D0F2D4820858}"/>
                </a:ext>
              </a:extLst>
            </p:cNvPr>
            <p:cNvGrpSpPr/>
            <p:nvPr/>
          </p:nvGrpSpPr>
          <p:grpSpPr>
            <a:xfrm>
              <a:off x="660316" y="2472872"/>
              <a:ext cx="4434199" cy="538650"/>
              <a:chOff x="6287323" y="3151126"/>
              <a:chExt cx="4434199" cy="538650"/>
            </a:xfrm>
          </p:grpSpPr>
          <p:sp>
            <p:nvSpPr>
              <p:cNvPr id="32" name="TextBox 31">
                <a:extLst>
                  <a:ext uri="{FF2B5EF4-FFF2-40B4-BE49-F238E27FC236}">
                    <a16:creationId xmlns:a16="http://schemas.microsoft.com/office/drawing/2014/main" id="{E59DFF2F-E623-4991-8644-9BDC3051E987}"/>
                  </a:ext>
                </a:extLst>
              </p:cNvPr>
              <p:cNvSpPr txBox="1"/>
              <p:nvPr/>
            </p:nvSpPr>
            <p:spPr>
              <a:xfrm>
                <a:off x="6306288" y="3151126"/>
                <a:ext cx="4415234" cy="523220"/>
              </a:xfrm>
              <a:prstGeom prst="rect">
                <a:avLst/>
              </a:prstGeom>
              <a:noFill/>
            </p:spPr>
            <p:txBody>
              <a:bodyPr wrap="square" rtlCol="0">
                <a:spAutoFit/>
              </a:bodyPr>
              <a:lstStyle/>
              <a:p>
                <a:r>
                  <a:rPr lang="en-US" sz="2800" dirty="0">
                    <a:solidFill>
                      <a:srgbClr val="00B050"/>
                    </a:solidFill>
                  </a:rPr>
                  <a:t>Components Change</a:t>
                </a:r>
                <a:endParaRPr lang="en-CA" sz="3200" dirty="0">
                  <a:solidFill>
                    <a:srgbClr val="00B050"/>
                  </a:solidFill>
                </a:endParaRPr>
              </a:p>
            </p:txBody>
          </p:sp>
          <p:sp>
            <p:nvSpPr>
              <p:cNvPr id="33" name="Rectangle 32">
                <a:extLst>
                  <a:ext uri="{FF2B5EF4-FFF2-40B4-BE49-F238E27FC236}">
                    <a16:creationId xmlns:a16="http://schemas.microsoft.com/office/drawing/2014/main" id="{91C200F2-17A2-48E2-A5C7-A1CF2C676CC7}"/>
                  </a:ext>
                </a:extLst>
              </p:cNvPr>
              <p:cNvSpPr/>
              <p:nvPr/>
            </p:nvSpPr>
            <p:spPr>
              <a:xfrm>
                <a:off x="6287323" y="3178332"/>
                <a:ext cx="3207632"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29DFB1-842A-405D-96BB-929DE186B979}"/>
                    </a:ext>
                  </a:extLst>
                </p:cNvPr>
                <p:cNvSpPr txBox="1"/>
                <p:nvPr/>
              </p:nvSpPr>
              <p:spPr>
                <a:xfrm>
                  <a:off x="659131" y="3014776"/>
                  <a:ext cx="5086349" cy="140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A129DFB1-842A-405D-96BB-929DE186B979}"/>
                    </a:ext>
                  </a:extLst>
                </p:cNvPr>
                <p:cNvSpPr txBox="1">
                  <a:spLocks noRot="1" noChangeAspect="1" noMove="1" noResize="1" noEditPoints="1" noAdjustHandles="1" noChangeArrowheads="1" noChangeShapeType="1" noTextEdit="1"/>
                </p:cNvSpPr>
                <p:nvPr/>
              </p:nvSpPr>
              <p:spPr>
                <a:xfrm>
                  <a:off x="659131" y="3014776"/>
                  <a:ext cx="5086349" cy="1406988"/>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grpSp>
      <p:grpSp>
        <p:nvGrpSpPr>
          <p:cNvPr id="34" name="Group 33">
            <a:extLst>
              <a:ext uri="{FF2B5EF4-FFF2-40B4-BE49-F238E27FC236}">
                <a16:creationId xmlns:a16="http://schemas.microsoft.com/office/drawing/2014/main" id="{25798929-E42B-4E90-9E5B-972855DBF234}"/>
              </a:ext>
            </a:extLst>
          </p:cNvPr>
          <p:cNvGrpSpPr/>
          <p:nvPr/>
        </p:nvGrpSpPr>
        <p:grpSpPr>
          <a:xfrm>
            <a:off x="6090945" y="4777533"/>
            <a:ext cx="5086349" cy="1948892"/>
            <a:chOff x="659131" y="2472872"/>
            <a:chExt cx="5086349" cy="1948892"/>
          </a:xfrm>
        </p:grpSpPr>
        <p:grpSp>
          <p:nvGrpSpPr>
            <p:cNvPr id="35" name="Group 34">
              <a:extLst>
                <a:ext uri="{FF2B5EF4-FFF2-40B4-BE49-F238E27FC236}">
                  <a16:creationId xmlns:a16="http://schemas.microsoft.com/office/drawing/2014/main" id="{40DBFD6A-2EAB-4D98-9B3D-F6DCABA08A75}"/>
                </a:ext>
              </a:extLst>
            </p:cNvPr>
            <p:cNvGrpSpPr/>
            <p:nvPr/>
          </p:nvGrpSpPr>
          <p:grpSpPr>
            <a:xfrm>
              <a:off x="660315" y="2472872"/>
              <a:ext cx="4988246" cy="546270"/>
              <a:chOff x="6287322" y="3151126"/>
              <a:chExt cx="4988246" cy="546270"/>
            </a:xfrm>
          </p:grpSpPr>
          <p:sp>
            <p:nvSpPr>
              <p:cNvPr id="37" name="TextBox 36">
                <a:extLst>
                  <a:ext uri="{FF2B5EF4-FFF2-40B4-BE49-F238E27FC236}">
                    <a16:creationId xmlns:a16="http://schemas.microsoft.com/office/drawing/2014/main" id="{B7312A23-8F12-48EA-9420-78088B3383EC}"/>
                  </a:ext>
                </a:extLst>
              </p:cNvPr>
              <p:cNvSpPr txBox="1"/>
              <p:nvPr/>
            </p:nvSpPr>
            <p:spPr>
              <a:xfrm>
                <a:off x="6306287" y="3151126"/>
                <a:ext cx="4969281" cy="523220"/>
              </a:xfrm>
              <a:prstGeom prst="rect">
                <a:avLst/>
              </a:prstGeom>
              <a:noFill/>
            </p:spPr>
            <p:txBody>
              <a:bodyPr wrap="square" rtlCol="0">
                <a:spAutoFit/>
              </a:bodyPr>
              <a:lstStyle/>
              <a:p>
                <a:r>
                  <a:rPr lang="en-US" sz="2800" dirty="0">
                    <a:solidFill>
                      <a:srgbClr val="7030A0"/>
                    </a:solidFill>
                  </a:rPr>
                  <a:t>Components Change (reverse)</a:t>
                </a:r>
                <a:endParaRPr lang="en-CA" sz="3200" dirty="0">
                  <a:solidFill>
                    <a:srgbClr val="7030A0"/>
                  </a:solidFill>
                </a:endParaRPr>
              </a:p>
            </p:txBody>
          </p:sp>
          <p:sp>
            <p:nvSpPr>
              <p:cNvPr id="38" name="Rectangle 37">
                <a:extLst>
                  <a:ext uri="{FF2B5EF4-FFF2-40B4-BE49-F238E27FC236}">
                    <a16:creationId xmlns:a16="http://schemas.microsoft.com/office/drawing/2014/main" id="{C89B553C-B2E6-4DD2-B440-120A5D2B79C3}"/>
                  </a:ext>
                </a:extLst>
              </p:cNvPr>
              <p:cNvSpPr/>
              <p:nvPr/>
            </p:nvSpPr>
            <p:spPr>
              <a:xfrm>
                <a:off x="6287322" y="3185952"/>
                <a:ext cx="4557941"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38CBEC0-428C-42BD-82F1-0A23A42AA22C}"/>
                    </a:ext>
                  </a:extLst>
                </p:cNvPr>
                <p:cNvSpPr txBox="1"/>
                <p:nvPr/>
              </p:nvSpPr>
              <p:spPr>
                <a:xfrm>
                  <a:off x="659131" y="3014776"/>
                  <a:ext cx="5086349" cy="140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B38CBEC0-428C-42BD-82F1-0A23A42AA22C}"/>
                    </a:ext>
                  </a:extLst>
                </p:cNvPr>
                <p:cNvSpPr txBox="1">
                  <a:spLocks noRot="1" noChangeAspect="1" noMove="1" noResize="1" noEditPoints="1" noAdjustHandles="1" noChangeArrowheads="1" noChangeShapeType="1" noTextEdit="1"/>
                </p:cNvSpPr>
                <p:nvPr/>
              </p:nvSpPr>
              <p:spPr>
                <a:xfrm>
                  <a:off x="659131" y="3014776"/>
                  <a:ext cx="5086349" cy="1406988"/>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531D523F-E435-4AF5-832F-C0B7946C9DBF}"/>
              </a:ext>
            </a:extLst>
          </p:cNvPr>
          <p:cNvGrpSpPr/>
          <p:nvPr/>
        </p:nvGrpSpPr>
        <p:grpSpPr>
          <a:xfrm>
            <a:off x="8749553" y="4052047"/>
            <a:ext cx="2528047" cy="1129554"/>
            <a:chOff x="8749553" y="4052047"/>
            <a:chExt cx="2528047" cy="1129554"/>
          </a:xfrm>
        </p:grpSpPr>
        <p:cxnSp>
          <p:nvCxnSpPr>
            <p:cNvPr id="4" name="Straight Arrow Connector 3">
              <a:extLst>
                <a:ext uri="{FF2B5EF4-FFF2-40B4-BE49-F238E27FC236}">
                  <a16:creationId xmlns:a16="http://schemas.microsoft.com/office/drawing/2014/main" id="{EB3962CC-AA90-4591-95C7-C678B8355DC7}"/>
                </a:ext>
              </a:extLst>
            </p:cNvPr>
            <p:cNvCxnSpPr>
              <a:cxnSpLocks/>
            </p:cNvCxnSpPr>
            <p:nvPr/>
          </p:nvCxnSpPr>
          <p:spPr>
            <a:xfrm flipV="1">
              <a:off x="10811435" y="4052047"/>
              <a:ext cx="466165" cy="1129554"/>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85F7B4-D9D9-4D93-BBC9-FBBE8DA22FF6}"/>
                </a:ext>
              </a:extLst>
            </p:cNvPr>
            <p:cNvSpPr txBox="1"/>
            <p:nvPr/>
          </p:nvSpPr>
          <p:spPr>
            <a:xfrm>
              <a:off x="8749553" y="4105836"/>
              <a:ext cx="2243178" cy="523220"/>
            </a:xfrm>
            <a:prstGeom prst="rect">
              <a:avLst/>
            </a:prstGeom>
            <a:noFill/>
          </p:spPr>
          <p:txBody>
            <a:bodyPr wrap="none" rtlCol="0">
              <a:spAutoFit/>
            </a:bodyPr>
            <a:lstStyle/>
            <a:p>
              <a:r>
                <a:rPr lang="en-US" sz="2800" dirty="0"/>
                <a:t>inverse matrix</a:t>
              </a:r>
              <a:endParaRPr lang="en-CA" sz="2800" dirty="0"/>
            </a:p>
          </p:txBody>
        </p:sp>
      </p:grpSp>
      <p:sp>
        <p:nvSpPr>
          <p:cNvPr id="9" name="TextBox 8">
            <a:extLst>
              <a:ext uri="{FF2B5EF4-FFF2-40B4-BE49-F238E27FC236}">
                <a16:creationId xmlns:a16="http://schemas.microsoft.com/office/drawing/2014/main" id="{0C8EF8E6-A5C5-447E-BA9E-620A5B54B418}"/>
              </a:ext>
            </a:extLst>
          </p:cNvPr>
          <p:cNvSpPr txBox="1"/>
          <p:nvPr/>
        </p:nvSpPr>
        <p:spPr>
          <a:xfrm>
            <a:off x="125506" y="717176"/>
            <a:ext cx="12066494" cy="1384995"/>
          </a:xfrm>
          <a:prstGeom prst="rect">
            <a:avLst/>
          </a:prstGeom>
          <a:noFill/>
        </p:spPr>
        <p:txBody>
          <a:bodyPr wrap="square" rtlCol="0">
            <a:spAutoFit/>
          </a:bodyPr>
          <a:lstStyle/>
          <a:p>
            <a:pPr marL="457200" indent="-457200">
              <a:buFont typeface="Arial" panose="020B0604020202020204" pitchFamily="34" charset="0"/>
              <a:buChar char="•"/>
            </a:pPr>
            <a:r>
              <a:rPr lang="en-US" sz="2800" u="sng" dirty="0"/>
              <a:t>Change-of-Basis equation</a:t>
            </a:r>
            <a:r>
              <a:rPr lang="en-US" sz="2800" dirty="0"/>
              <a:t> and </a:t>
            </a:r>
            <a:r>
              <a:rPr lang="en-US" sz="2800" u="sng" dirty="0"/>
              <a:t>Change-of-Component equation</a:t>
            </a:r>
            <a:r>
              <a:rPr lang="en-US" sz="2800" dirty="0"/>
              <a:t> use inverse Galilean matrices because of covariance and contravariance</a:t>
            </a:r>
          </a:p>
          <a:p>
            <a:pPr marL="457200" indent="-457200">
              <a:buFont typeface="Arial" panose="020B0604020202020204" pitchFamily="34" charset="0"/>
              <a:buChar char="•"/>
            </a:pPr>
            <a:r>
              <a:rPr lang="en-US" sz="2800" dirty="0"/>
              <a:t>When basis vectors do one thing, the vector components do the opposite thing</a:t>
            </a:r>
          </a:p>
        </p:txBody>
      </p:sp>
      <p:grpSp>
        <p:nvGrpSpPr>
          <p:cNvPr id="2" name="Group 1">
            <a:extLst>
              <a:ext uri="{FF2B5EF4-FFF2-40B4-BE49-F238E27FC236}">
                <a16:creationId xmlns:a16="http://schemas.microsoft.com/office/drawing/2014/main" id="{632AA314-8F59-4951-B317-3F965F0694F6}"/>
              </a:ext>
            </a:extLst>
          </p:cNvPr>
          <p:cNvGrpSpPr/>
          <p:nvPr/>
        </p:nvGrpSpPr>
        <p:grpSpPr>
          <a:xfrm>
            <a:off x="1730188" y="4043086"/>
            <a:ext cx="2528047" cy="1129554"/>
            <a:chOff x="1730188" y="4043086"/>
            <a:chExt cx="2528047" cy="1129554"/>
          </a:xfrm>
        </p:grpSpPr>
        <p:cxnSp>
          <p:nvCxnSpPr>
            <p:cNvPr id="42" name="Straight Arrow Connector 41">
              <a:extLst>
                <a:ext uri="{FF2B5EF4-FFF2-40B4-BE49-F238E27FC236}">
                  <a16:creationId xmlns:a16="http://schemas.microsoft.com/office/drawing/2014/main" id="{7B824FC9-B8A7-42DF-8535-839A316F56B9}"/>
                </a:ext>
              </a:extLst>
            </p:cNvPr>
            <p:cNvCxnSpPr>
              <a:cxnSpLocks/>
            </p:cNvCxnSpPr>
            <p:nvPr/>
          </p:nvCxnSpPr>
          <p:spPr>
            <a:xfrm flipV="1">
              <a:off x="3792070" y="4043086"/>
              <a:ext cx="466165" cy="1129554"/>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74AD89D-EC5C-4260-AA00-0B200C9D62D9}"/>
                </a:ext>
              </a:extLst>
            </p:cNvPr>
            <p:cNvSpPr txBox="1"/>
            <p:nvPr/>
          </p:nvSpPr>
          <p:spPr>
            <a:xfrm>
              <a:off x="1730188" y="4096875"/>
              <a:ext cx="2243178" cy="523220"/>
            </a:xfrm>
            <a:prstGeom prst="rect">
              <a:avLst/>
            </a:prstGeom>
            <a:noFill/>
          </p:spPr>
          <p:txBody>
            <a:bodyPr wrap="none" rtlCol="0">
              <a:spAutoFit/>
            </a:bodyPr>
            <a:lstStyle/>
            <a:p>
              <a:r>
                <a:rPr lang="en-US" sz="2800" dirty="0"/>
                <a:t>inverse matrix</a:t>
              </a:r>
              <a:endParaRPr lang="en-CA" sz="2800" dirty="0"/>
            </a:p>
          </p:txBody>
        </p:sp>
      </p:grpSp>
      <p:cxnSp>
        <p:nvCxnSpPr>
          <p:cNvPr id="44" name="Straight Connector 43">
            <a:extLst>
              <a:ext uri="{FF2B5EF4-FFF2-40B4-BE49-F238E27FC236}">
                <a16:creationId xmlns:a16="http://schemas.microsoft.com/office/drawing/2014/main" id="{7AEA673C-46C9-41F2-A3E7-CB54C4A0999A}"/>
              </a:ext>
            </a:extLst>
          </p:cNvPr>
          <p:cNvCxnSpPr>
            <a:cxnSpLocks/>
          </p:cNvCxnSpPr>
          <p:nvPr/>
        </p:nvCxnSpPr>
        <p:spPr>
          <a:xfrm>
            <a:off x="5880847" y="2151529"/>
            <a:ext cx="0" cy="470647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6" name="Ink 5">
                <a:extLst>
                  <a:ext uri="{FF2B5EF4-FFF2-40B4-BE49-F238E27FC236}">
                    <a16:creationId xmlns:a16="http://schemas.microsoft.com/office/drawing/2014/main" id="{AEA8FFC4-D326-4A0F-B890-D83D04E92EA0}"/>
                  </a:ext>
                </a:extLst>
              </p14:cNvPr>
              <p14:cNvContentPartPr/>
              <p14:nvPr>
                <p:extLst>
                  <p:ext uri="{42D2F446-02D8-4167-A562-619A0277C38B}">
                    <p15:isNarration xmlns:p15="http://schemas.microsoft.com/office/powerpoint/2012/main" val="1"/>
                  </p:ext>
                </p:extLst>
              </p14:nvPr>
            </p14:nvContentPartPr>
            <p14:xfrm>
              <a:off x="1900800" y="3277800"/>
              <a:ext cx="9264960" cy="3462120"/>
            </p14:xfrm>
          </p:contentPart>
        </mc:Choice>
        <mc:Fallback xmlns="">
          <p:pic>
            <p:nvPicPr>
              <p:cNvPr id="6" name="Ink 5">
                <a:extLst>
                  <a:ext uri="{FF2B5EF4-FFF2-40B4-BE49-F238E27FC236}">
                    <a16:creationId xmlns:a16="http://schemas.microsoft.com/office/drawing/2014/main" id="{AEA8FFC4-D326-4A0F-B890-D83D04E92EA0}"/>
                  </a:ext>
                </a:extLst>
              </p:cNvPr>
              <p:cNvPicPr>
                <a:picLocks noGrp="1" noRot="1" noChangeAspect="1" noMove="1" noResize="1" noEditPoints="1" noAdjustHandles="1" noChangeArrowheads="1" noChangeShapeType="1"/>
              </p:cNvPicPr>
              <p:nvPr/>
            </p:nvPicPr>
            <p:blipFill>
              <a:blip r:embed="rId9"/>
              <a:stretch>
                <a:fillRect/>
              </a:stretch>
            </p:blipFill>
            <p:spPr>
              <a:xfrm>
                <a:off x="1891440" y="3268440"/>
                <a:ext cx="9283680" cy="3480840"/>
              </a:xfrm>
              <a:prstGeom prst="rect">
                <a:avLst/>
              </a:prstGeom>
            </p:spPr>
          </p:pic>
        </mc:Fallback>
      </mc:AlternateContent>
    </p:spTree>
    <p:custDataLst>
      <p:tags r:id="rId1"/>
    </p:custDataLst>
    <p:extLst>
      <p:ext uri="{BB962C8B-B14F-4D97-AF65-F5344CB8AC3E}">
        <p14:creationId xmlns:p14="http://schemas.microsoft.com/office/powerpoint/2010/main" val="491249879"/>
      </p:ext>
    </p:extLst>
  </p:cSld>
  <p:clrMapOvr>
    <a:masterClrMapping/>
  </p:clrMapOvr>
  <mc:AlternateContent xmlns:mc="http://schemas.openxmlformats.org/markup-compatibility/2006" xmlns:p14="http://schemas.microsoft.com/office/powerpoint/2010/main">
    <mc:Choice Requires="p14">
      <p:transition spd="slow" p14:dur="2000" advTm="39305"/>
    </mc:Choice>
    <mc:Fallback xmlns="">
      <p:transition spd="slow" advTm="39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500"/>
                                  </p:stCondLst>
                                  <p:childTnLst>
                                    <p:set>
                                      <p:cBhvr>
                                        <p:cTn id="14" dur="1" fill="hold">
                                          <p:stCondLst>
                                            <p:cond delay="0"/>
                                          </p:stCondLst>
                                        </p:cTn>
                                        <p:tgtEl>
                                          <p:spTgt spid="29"/>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23"/>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anim calcmode="lin" valueType="num">
                                      <p:cBhvr>
                                        <p:cTn id="37" dur="1000" fill="hold"/>
                                        <p:tgtEl>
                                          <p:spTgt spid="3"/>
                                        </p:tgtEl>
                                        <p:attrNameLst>
                                          <p:attrName>ppt_x</p:attrName>
                                        </p:attrNameLst>
                                      </p:cBhvr>
                                      <p:tavLst>
                                        <p:tav tm="0">
                                          <p:val>
                                            <p:strVal val="#ppt_x"/>
                                          </p:val>
                                        </p:tav>
                                        <p:tav tm="100000">
                                          <p:val>
                                            <p:strVal val="#ppt_x"/>
                                          </p:val>
                                        </p:tav>
                                      </p:tavLst>
                                    </p:anim>
                                    <p:anim calcmode="lin" valueType="num">
                                      <p:cBhvr>
                                        <p:cTn id="3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C753DE4-C2B8-4A9B-A74D-9550A58EF208}"/>
              </a:ext>
            </a:extLst>
          </p:cNvPr>
          <p:cNvSpPr txBox="1">
            <a:spLocks/>
          </p:cNvSpPr>
          <p:nvPr/>
        </p:nvSpPr>
        <p:spPr>
          <a:xfrm>
            <a:off x="-10447" y="0"/>
            <a:ext cx="11916697" cy="86093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70C0"/>
                </a:solidFill>
              </a:rPr>
              <a:t>Galilean Transform (summary)</a:t>
            </a:r>
          </a:p>
        </p:txBody>
      </p:sp>
      <p:sp>
        <p:nvSpPr>
          <p:cNvPr id="8" name="TextBox 7">
            <a:extLst>
              <a:ext uri="{FF2B5EF4-FFF2-40B4-BE49-F238E27FC236}">
                <a16:creationId xmlns:a16="http://schemas.microsoft.com/office/drawing/2014/main" id="{318254DB-B138-484F-A8F1-9AA60AD0C5BB}"/>
              </a:ext>
            </a:extLst>
          </p:cNvPr>
          <p:cNvSpPr txBox="1"/>
          <p:nvPr/>
        </p:nvSpPr>
        <p:spPr>
          <a:xfrm>
            <a:off x="125506" y="6216075"/>
            <a:ext cx="9494744"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t>Opposite changes (</a:t>
            </a:r>
            <a:r>
              <a:rPr lang="en-US" sz="3200" dirty="0">
                <a:solidFill>
                  <a:srgbClr val="00B050"/>
                </a:solidFill>
              </a:rPr>
              <a:t>Galilean Matrices</a:t>
            </a:r>
            <a:r>
              <a:rPr lang="en-US" sz="3200" dirty="0"/>
              <a:t>) will balance out</a:t>
            </a:r>
            <a:endParaRPr lang="en-CA" sz="32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F04566-8674-4055-80EC-B561BEA37913}"/>
                  </a:ext>
                </a:extLst>
              </p:cNvPr>
              <p:cNvSpPr/>
              <p:nvPr/>
            </p:nvSpPr>
            <p:spPr>
              <a:xfrm>
                <a:off x="609600" y="663637"/>
                <a:ext cx="11582400" cy="5664371"/>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𝑡</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solidFill>
                            <a:srgbClr val="002060"/>
                          </a:solidFill>
                          <a:latin typeface="Cambria Math" panose="02040503050406030204" pitchFamily="18" charset="0"/>
                        </a:rPr>
                        <m:t> </m:t>
                      </m:r>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brk m:alnAt="7"/>
                                </m:rPr>
                                <a:rPr lang="en-US" sz="4800" i="1">
                                  <a:latin typeface="Cambria Math" panose="02040503050406030204" pitchFamily="18" charset="0"/>
                                  <a:ea typeface="Cambria Math" panose="02040503050406030204" pitchFamily="18" charset="0"/>
                                </a:rPr>
                                <m:t>1</m:t>
                              </m:r>
                            </m:e>
                            <m:e>
                              <m:r>
                                <a:rPr lang="en-US" sz="4800" i="1">
                                  <a:latin typeface="Cambria Math" panose="02040503050406030204" pitchFamily="18" charset="0"/>
                                  <a:ea typeface="Cambria Math" panose="02040503050406030204" pitchFamily="18" charset="0"/>
                                </a:rPr>
                                <m:t>0</m:t>
                              </m:r>
                            </m:e>
                          </m:mr>
                          <m:mr>
                            <m:e>
                              <m:r>
                                <a:rPr lang="en-US" sz="4800" i="1">
                                  <a:solidFill>
                                    <a:srgbClr val="00B050"/>
                                  </a:solidFill>
                                  <a:latin typeface="Cambria Math" panose="02040503050406030204" pitchFamily="18" charset="0"/>
                                  <a:ea typeface="Cambria Math" panose="02040503050406030204" pitchFamily="18" charset="0"/>
                                </a:rPr>
                                <m:t>𝑣</m:t>
                              </m:r>
                            </m:e>
                            <m:e>
                              <m:r>
                                <a:rPr lang="en-US" sz="4800" i="1">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m>
                          <m:mPr>
                            <m:mcs>
                              <m:mc>
                                <m:mcPr>
                                  <m:count m:val="2"/>
                                  <m:mcJc m:val="center"/>
                                </m:mcPr>
                              </m:mc>
                            </m:mcs>
                            <m:ctrlPr>
                              <a:rPr lang="en-US" sz="4800" i="1">
                                <a:latin typeface="Cambria Math" panose="02040503050406030204" pitchFamily="18" charset="0"/>
                                <a:ea typeface="Cambria Math" panose="02040503050406030204" pitchFamily="18" charset="0"/>
                              </a:rPr>
                            </m:ctrlPr>
                          </m:mPr>
                          <m:mr>
                            <m:e>
                              <m:r>
                                <m:rPr>
                                  <m:brk m:alnAt="7"/>
                                </m:rPr>
                                <a:rPr lang="en-US" sz="4800" i="1">
                                  <a:latin typeface="Cambria Math" panose="02040503050406030204" pitchFamily="18" charset="0"/>
                                  <a:ea typeface="Cambria Math" panose="02040503050406030204" pitchFamily="18" charset="0"/>
                                </a:rPr>
                                <m:t>1</m:t>
                              </m:r>
                            </m:e>
                            <m:e>
                              <m:r>
                                <a:rPr lang="en-US" sz="4800" i="1">
                                  <a:latin typeface="Cambria Math" panose="02040503050406030204" pitchFamily="18" charset="0"/>
                                  <a:ea typeface="Cambria Math" panose="02040503050406030204" pitchFamily="18" charset="0"/>
                                </a:rPr>
                                <m:t>0</m:t>
                              </m:r>
                            </m:e>
                          </m:mr>
                          <m:mr>
                            <m:e>
                              <m:r>
                                <a:rPr lang="en-US" sz="4800" i="1">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i="1">
                                  <a:latin typeface="Cambria Math" panose="02040503050406030204" pitchFamily="18" charset="0"/>
                                  <a:ea typeface="Cambria Math" panose="02040503050406030204" pitchFamily="18" charset="0"/>
                                </a:rPr>
                                <m:t>1</m:t>
                              </m:r>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a14:m>
                <a:endParaRPr lang="en-CA" sz="4800" dirty="0"/>
              </a:p>
              <a:p>
                <a:pPr>
                  <a:spcAft>
                    <a:spcPts val="1200"/>
                  </a:spcAft>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latin typeface="Cambria Math" panose="02040503050406030204" pitchFamily="18" charset="0"/>
                        </a:rPr>
                        <m:t>+</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r>
                        <a:rPr lang="en-US" sz="4800" i="1">
                          <a:latin typeface="Cambria Math" panose="02040503050406030204" pitchFamily="18" charset="0"/>
                        </a:rPr>
                        <m:t>=</m:t>
                      </m:r>
                      <m:r>
                        <a:rPr lang="en-US" sz="4800" b="0" i="1" smtClean="0">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CA" sz="4800" dirty="0"/>
              </a:p>
            </p:txBody>
          </p:sp>
        </mc:Choice>
        <mc:Fallback xmlns="">
          <p:sp>
            <p:nvSpPr>
              <p:cNvPr id="5" name="Rectangle 4">
                <a:extLst>
                  <a:ext uri="{FF2B5EF4-FFF2-40B4-BE49-F238E27FC236}">
                    <a16:creationId xmlns:a16="http://schemas.microsoft.com/office/drawing/2014/main" id="{75F04566-8674-4055-80EC-B561BEA37913}"/>
                  </a:ext>
                </a:extLst>
              </p:cNvPr>
              <p:cNvSpPr>
                <a:spLocks noRot="1" noChangeAspect="1" noMove="1" noResize="1" noEditPoints="1" noAdjustHandles="1" noChangeArrowheads="1" noChangeShapeType="1" noTextEdit="1"/>
              </p:cNvSpPr>
              <p:nvPr/>
            </p:nvSpPr>
            <p:spPr>
              <a:xfrm>
                <a:off x="609600" y="663637"/>
                <a:ext cx="11582400" cy="566437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E7A32062-4427-4A3B-9C4E-6872724B4DE1}"/>
                  </a:ext>
                </a:extLst>
              </p14:cNvPr>
              <p14:cNvContentPartPr/>
              <p14:nvPr>
                <p:extLst>
                  <p:ext uri="{42D2F446-02D8-4167-A562-619A0277C38B}">
                    <p15:isNarration xmlns:p15="http://schemas.microsoft.com/office/powerpoint/2012/main" val="1"/>
                  </p:ext>
                </p:extLst>
              </p14:nvPr>
            </p14:nvContentPartPr>
            <p14:xfrm>
              <a:off x="4497840" y="3020400"/>
              <a:ext cx="7057080" cy="2616120"/>
            </p14:xfrm>
          </p:contentPart>
        </mc:Choice>
        <mc:Fallback xmlns="">
          <p:pic>
            <p:nvPicPr>
              <p:cNvPr id="3" name="Ink 2">
                <a:extLst>
                  <a:ext uri="{FF2B5EF4-FFF2-40B4-BE49-F238E27FC236}">
                    <a16:creationId xmlns:a16="http://schemas.microsoft.com/office/drawing/2014/main" id="{E7A32062-4427-4A3B-9C4E-6872724B4DE1}"/>
                  </a:ext>
                </a:extLst>
              </p:cNvPr>
              <p:cNvPicPr>
                <a:picLocks noGrp="1" noRot="1" noChangeAspect="1" noMove="1" noResize="1" noEditPoints="1" noAdjustHandles="1" noChangeArrowheads="1" noChangeShapeType="1"/>
              </p:cNvPicPr>
              <p:nvPr/>
            </p:nvPicPr>
            <p:blipFill>
              <a:blip r:embed="rId6"/>
              <a:stretch>
                <a:fillRect/>
              </a:stretch>
            </p:blipFill>
            <p:spPr>
              <a:xfrm>
                <a:off x="4488480" y="3011040"/>
                <a:ext cx="7075800" cy="2634840"/>
              </a:xfrm>
              <a:prstGeom prst="rect">
                <a:avLst/>
              </a:prstGeom>
            </p:spPr>
          </p:pic>
        </mc:Fallback>
      </mc:AlternateContent>
    </p:spTree>
    <p:custDataLst>
      <p:tags r:id="rId1"/>
    </p:custDataLst>
    <p:extLst>
      <p:ext uri="{BB962C8B-B14F-4D97-AF65-F5344CB8AC3E}">
        <p14:creationId xmlns:p14="http://schemas.microsoft.com/office/powerpoint/2010/main" val="2343122205"/>
      </p:ext>
    </p:extLst>
  </p:cSld>
  <p:clrMapOvr>
    <a:masterClrMapping/>
  </p:clrMapOvr>
  <mc:AlternateContent xmlns:mc="http://schemas.openxmlformats.org/markup-compatibility/2006" xmlns:p14="http://schemas.microsoft.com/office/powerpoint/2010/main">
    <mc:Choice Requires="p14">
      <p:transition p14:dur="0" advTm="48725"/>
    </mc:Choice>
    <mc:Fallback xmlns="">
      <p:transition advTm="48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6E2D4CB-7681-47F3-99F5-A8045384E7E3}"/>
              </a:ext>
            </a:extLst>
          </p:cNvPr>
          <p:cNvGrpSpPr/>
          <p:nvPr/>
        </p:nvGrpSpPr>
        <p:grpSpPr>
          <a:xfrm>
            <a:off x="97814" y="1559467"/>
            <a:ext cx="5609410" cy="1663300"/>
            <a:chOff x="666750" y="19050"/>
            <a:chExt cx="5609410" cy="1663300"/>
          </a:xfrm>
        </p:grpSpPr>
        <p:grpSp>
          <p:nvGrpSpPr>
            <p:cNvPr id="17" name="Group 16">
              <a:extLst>
                <a:ext uri="{FF2B5EF4-FFF2-40B4-BE49-F238E27FC236}">
                  <a16:creationId xmlns:a16="http://schemas.microsoft.com/office/drawing/2014/main" id="{D13050D8-47F7-4648-8CE4-E411C6ECA225}"/>
                </a:ext>
              </a:extLst>
            </p:cNvPr>
            <p:cNvGrpSpPr/>
            <p:nvPr/>
          </p:nvGrpSpPr>
          <p:grpSpPr>
            <a:xfrm>
              <a:off x="667574" y="19050"/>
              <a:ext cx="3294826" cy="584775"/>
              <a:chOff x="6287324" y="3151126"/>
              <a:chExt cx="3294826" cy="584775"/>
            </a:xfrm>
          </p:grpSpPr>
          <p:sp>
            <p:nvSpPr>
              <p:cNvPr id="19" name="TextBox 18">
                <a:extLst>
                  <a:ext uri="{FF2B5EF4-FFF2-40B4-BE49-F238E27FC236}">
                    <a16:creationId xmlns:a16="http://schemas.microsoft.com/office/drawing/2014/main" id="{DB72E203-D5D0-4EA3-87B1-378ADD64E71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Change</a:t>
                </a:r>
                <a:endParaRPr lang="en-CA" sz="3200" dirty="0">
                  <a:solidFill>
                    <a:srgbClr val="00B050"/>
                  </a:solidFill>
                </a:endParaRPr>
              </a:p>
            </p:txBody>
          </p:sp>
          <p:sp>
            <p:nvSpPr>
              <p:cNvPr id="22" name="Rectangle 21">
                <a:extLst>
                  <a:ext uri="{FF2B5EF4-FFF2-40B4-BE49-F238E27FC236}">
                    <a16:creationId xmlns:a16="http://schemas.microsoft.com/office/drawing/2014/main" id="{D39E9E28-BF01-42DE-ACCB-FC7F6C47C828}"/>
                  </a:ext>
                </a:extLst>
              </p:cNvPr>
              <p:cNvSpPr/>
              <p:nvPr/>
            </p:nvSpPr>
            <p:spPr>
              <a:xfrm>
                <a:off x="6287324" y="3181189"/>
                <a:ext cx="241148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09FB07E-A539-4795-957D-6A9EB8C7178D}"/>
                    </a:ext>
                  </a:extLst>
                </p:cNvPr>
                <p:cNvSpPr txBox="1"/>
                <p:nvPr/>
              </p:nvSpPr>
              <p:spPr>
                <a:xfrm>
                  <a:off x="666750" y="563261"/>
                  <a:ext cx="5609410" cy="11190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b="0" i="1" smtClean="0">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b="0" i="1" smtClean="0">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000" b="0" i="1" smtClean="0">
                                      <a:solidFill>
                                        <a:schemeClr val="tx1"/>
                                      </a:solidFill>
                                      <a:latin typeface="Cambria Math" panose="02040503050406030204" pitchFamily="18" charset="0"/>
                                      <a:ea typeface="Cambria Math" panose="02040503050406030204" pitchFamily="18" charset="0"/>
                                    </a:rPr>
                                    <m:t>1</m:t>
                                  </m:r>
                                </m:e>
                                <m:e>
                                  <m:r>
                                    <a:rPr lang="en-US" sz="4000" b="0" i="1" smtClean="0">
                                      <a:solidFill>
                                        <a:schemeClr val="tx1"/>
                                      </a:solidFill>
                                      <a:latin typeface="Cambria Math" panose="02040503050406030204" pitchFamily="18" charset="0"/>
                                      <a:ea typeface="Cambria Math" panose="02040503050406030204" pitchFamily="18" charset="0"/>
                                    </a:rPr>
                                    <m:t>0</m:t>
                                  </m:r>
                                </m:e>
                              </m:mr>
                              <m:mr>
                                <m:e>
                                  <m:r>
                                    <a:rPr lang="en-US" sz="4000" i="1">
                                      <a:solidFill>
                                        <a:srgbClr val="00B050"/>
                                      </a:solidFill>
                                      <a:latin typeface="Cambria Math" panose="02040503050406030204" pitchFamily="18" charset="0"/>
                                      <a:ea typeface="Cambria Math" panose="02040503050406030204" pitchFamily="18" charset="0"/>
                                    </a:rPr>
                                    <m:t>𝑣</m:t>
                                  </m:r>
                                </m:e>
                                <m:e>
                                  <m:r>
                                    <a:rPr lang="en-US" sz="4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909FB07E-A539-4795-957D-6A9EB8C7178D}"/>
                    </a:ext>
                  </a:extLst>
                </p:cNvPr>
                <p:cNvSpPr txBox="1">
                  <a:spLocks noRot="1" noChangeAspect="1" noMove="1" noResize="1" noEditPoints="1" noAdjustHandles="1" noChangeArrowheads="1" noChangeShapeType="1" noTextEdit="1"/>
                </p:cNvSpPr>
                <p:nvPr/>
              </p:nvSpPr>
              <p:spPr>
                <a:xfrm>
                  <a:off x="666750" y="563261"/>
                  <a:ext cx="5609410" cy="1119089"/>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grpSp>
        <p:nvGrpSpPr>
          <p:cNvPr id="23" name="Group 22">
            <a:extLst>
              <a:ext uri="{FF2B5EF4-FFF2-40B4-BE49-F238E27FC236}">
                <a16:creationId xmlns:a16="http://schemas.microsoft.com/office/drawing/2014/main" id="{A5D564B2-71EB-4CE7-A1CE-99D7ABBBAAA5}"/>
              </a:ext>
            </a:extLst>
          </p:cNvPr>
          <p:cNvGrpSpPr/>
          <p:nvPr/>
        </p:nvGrpSpPr>
        <p:grpSpPr>
          <a:xfrm>
            <a:off x="6098564" y="1559467"/>
            <a:ext cx="6017236" cy="1663300"/>
            <a:chOff x="666750" y="19050"/>
            <a:chExt cx="6017236" cy="1663300"/>
          </a:xfrm>
        </p:grpSpPr>
        <p:grpSp>
          <p:nvGrpSpPr>
            <p:cNvPr id="24" name="Group 23">
              <a:extLst>
                <a:ext uri="{FF2B5EF4-FFF2-40B4-BE49-F238E27FC236}">
                  <a16:creationId xmlns:a16="http://schemas.microsoft.com/office/drawing/2014/main" id="{D2A34BED-1093-41DB-8161-7F084593F42D}"/>
                </a:ext>
              </a:extLst>
            </p:cNvPr>
            <p:cNvGrpSpPr/>
            <p:nvPr/>
          </p:nvGrpSpPr>
          <p:grpSpPr>
            <a:xfrm>
              <a:off x="667573" y="19050"/>
              <a:ext cx="4335531" cy="584775"/>
              <a:chOff x="6287323" y="3151126"/>
              <a:chExt cx="4335531" cy="584775"/>
            </a:xfrm>
          </p:grpSpPr>
          <p:sp>
            <p:nvSpPr>
              <p:cNvPr id="26" name="TextBox 25">
                <a:extLst>
                  <a:ext uri="{FF2B5EF4-FFF2-40B4-BE49-F238E27FC236}">
                    <a16:creationId xmlns:a16="http://schemas.microsoft.com/office/drawing/2014/main" id="{EB0000BF-843A-4F62-AB7E-7571E3998B46}"/>
                  </a:ext>
                </a:extLst>
              </p:cNvPr>
              <p:cNvSpPr txBox="1"/>
              <p:nvPr/>
            </p:nvSpPr>
            <p:spPr>
              <a:xfrm>
                <a:off x="6335316" y="3151126"/>
                <a:ext cx="4287538" cy="584775"/>
              </a:xfrm>
              <a:prstGeom prst="rect">
                <a:avLst/>
              </a:prstGeom>
              <a:noFill/>
            </p:spPr>
            <p:txBody>
              <a:bodyPr wrap="square" rtlCol="0">
                <a:spAutoFit/>
              </a:bodyPr>
              <a:lstStyle/>
              <a:p>
                <a:r>
                  <a:rPr lang="en-US" sz="3200" dirty="0">
                    <a:solidFill>
                      <a:srgbClr val="7030A0"/>
                    </a:solidFill>
                  </a:rPr>
                  <a:t>Basis Change (reverse)</a:t>
                </a:r>
                <a:endParaRPr lang="en-CA" sz="3200" dirty="0">
                  <a:solidFill>
                    <a:srgbClr val="7030A0"/>
                  </a:solidFill>
                </a:endParaRPr>
              </a:p>
            </p:txBody>
          </p:sp>
          <p:sp>
            <p:nvSpPr>
              <p:cNvPr id="27" name="Rectangle 26">
                <a:extLst>
                  <a:ext uri="{FF2B5EF4-FFF2-40B4-BE49-F238E27FC236}">
                    <a16:creationId xmlns:a16="http://schemas.microsoft.com/office/drawing/2014/main" id="{A509251D-6002-476A-B02F-2DB29EC1CD77}"/>
                  </a:ext>
                </a:extLst>
              </p:cNvPr>
              <p:cNvSpPr/>
              <p:nvPr/>
            </p:nvSpPr>
            <p:spPr>
              <a:xfrm>
                <a:off x="6287323" y="3185952"/>
                <a:ext cx="3941084"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194C82-948F-4F19-ADD9-53D3BE93F300}"/>
                    </a:ext>
                  </a:extLst>
                </p:cNvPr>
                <p:cNvSpPr txBox="1"/>
                <p:nvPr/>
              </p:nvSpPr>
              <p:spPr>
                <a:xfrm>
                  <a:off x="666750" y="563261"/>
                  <a:ext cx="6017236" cy="11190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i="1">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i="1">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000" b="0" i="1" smtClean="0">
                                      <a:solidFill>
                                        <a:schemeClr val="tx1"/>
                                      </a:solidFill>
                                      <a:latin typeface="Cambria Math" panose="02040503050406030204" pitchFamily="18" charset="0"/>
                                      <a:ea typeface="Cambria Math" panose="02040503050406030204" pitchFamily="18" charset="0"/>
                                    </a:rPr>
                                    <m:t>1</m:t>
                                  </m:r>
                                </m:e>
                                <m:e>
                                  <m:r>
                                    <a:rPr lang="en-US" sz="4000" b="0" i="1" smtClean="0">
                                      <a:solidFill>
                                        <a:schemeClr val="tx1"/>
                                      </a:solidFill>
                                      <a:latin typeface="Cambria Math" panose="02040503050406030204" pitchFamily="18" charset="0"/>
                                      <a:ea typeface="Cambria Math" panose="02040503050406030204" pitchFamily="18" charset="0"/>
                                    </a:rPr>
                                    <m:t>0</m:t>
                                  </m:r>
                                </m:e>
                              </m:mr>
                              <m:mr>
                                <m:e>
                                  <m:r>
                                    <a:rPr lang="en-US" sz="4000" b="0" i="1" smtClean="0">
                                      <a:solidFill>
                                        <a:schemeClr val="tx1"/>
                                      </a:solidFill>
                                      <a:latin typeface="Cambria Math" panose="02040503050406030204" pitchFamily="18" charset="0"/>
                                      <a:ea typeface="Cambria Math" panose="02040503050406030204" pitchFamily="18" charset="0"/>
                                    </a:rPr>
                                    <m:t>−</m:t>
                                  </m:r>
                                  <m:r>
                                    <a:rPr lang="en-US" sz="4000" i="1">
                                      <a:solidFill>
                                        <a:srgbClr val="00B050"/>
                                      </a:solidFill>
                                      <a:latin typeface="Cambria Math" panose="02040503050406030204" pitchFamily="18" charset="0"/>
                                      <a:ea typeface="Cambria Math" panose="02040503050406030204" pitchFamily="18" charset="0"/>
                                    </a:rPr>
                                    <m:t>𝑣</m:t>
                                  </m:r>
                                </m:e>
                                <m:e>
                                  <m:r>
                                    <a:rPr lang="en-US" sz="4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7194C82-948F-4F19-ADD9-53D3BE93F300}"/>
                    </a:ext>
                  </a:extLst>
                </p:cNvPr>
                <p:cNvSpPr txBox="1">
                  <a:spLocks noRot="1" noChangeAspect="1" noMove="1" noResize="1" noEditPoints="1" noAdjustHandles="1" noChangeArrowheads="1" noChangeShapeType="1" noTextEdit="1"/>
                </p:cNvSpPr>
                <p:nvPr/>
              </p:nvSpPr>
              <p:spPr>
                <a:xfrm>
                  <a:off x="666750" y="563261"/>
                  <a:ext cx="6017236" cy="1119089"/>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grpSp>
      <p:grpSp>
        <p:nvGrpSpPr>
          <p:cNvPr id="29" name="Group 28">
            <a:extLst>
              <a:ext uri="{FF2B5EF4-FFF2-40B4-BE49-F238E27FC236}">
                <a16:creationId xmlns:a16="http://schemas.microsoft.com/office/drawing/2014/main" id="{86B0B47B-895D-499F-80A5-F5932E20C922}"/>
              </a:ext>
            </a:extLst>
          </p:cNvPr>
          <p:cNvGrpSpPr/>
          <p:nvPr/>
        </p:nvGrpSpPr>
        <p:grpSpPr>
          <a:xfrm>
            <a:off x="90195" y="4867178"/>
            <a:ext cx="5086349" cy="1948892"/>
            <a:chOff x="659131" y="2472872"/>
            <a:chExt cx="5086349" cy="1948892"/>
          </a:xfrm>
        </p:grpSpPr>
        <p:grpSp>
          <p:nvGrpSpPr>
            <p:cNvPr id="30" name="Group 29">
              <a:extLst>
                <a:ext uri="{FF2B5EF4-FFF2-40B4-BE49-F238E27FC236}">
                  <a16:creationId xmlns:a16="http://schemas.microsoft.com/office/drawing/2014/main" id="{7013CEF9-831F-410B-838B-D0F2D4820858}"/>
                </a:ext>
              </a:extLst>
            </p:cNvPr>
            <p:cNvGrpSpPr/>
            <p:nvPr/>
          </p:nvGrpSpPr>
          <p:grpSpPr>
            <a:xfrm>
              <a:off x="660316" y="2472872"/>
              <a:ext cx="4434199" cy="546270"/>
              <a:chOff x="6287323" y="3151126"/>
              <a:chExt cx="4434199" cy="546270"/>
            </a:xfrm>
          </p:grpSpPr>
          <p:sp>
            <p:nvSpPr>
              <p:cNvPr id="32" name="TextBox 31">
                <a:extLst>
                  <a:ext uri="{FF2B5EF4-FFF2-40B4-BE49-F238E27FC236}">
                    <a16:creationId xmlns:a16="http://schemas.microsoft.com/office/drawing/2014/main" id="{E59DFF2F-E623-4991-8644-9BDC3051E987}"/>
                  </a:ext>
                </a:extLst>
              </p:cNvPr>
              <p:cNvSpPr txBox="1"/>
              <p:nvPr/>
            </p:nvSpPr>
            <p:spPr>
              <a:xfrm>
                <a:off x="6306288" y="3151126"/>
                <a:ext cx="4415234" cy="523220"/>
              </a:xfrm>
              <a:prstGeom prst="rect">
                <a:avLst/>
              </a:prstGeom>
              <a:noFill/>
            </p:spPr>
            <p:txBody>
              <a:bodyPr wrap="square" rtlCol="0">
                <a:spAutoFit/>
              </a:bodyPr>
              <a:lstStyle/>
              <a:p>
                <a:r>
                  <a:rPr lang="en-US" sz="2800" dirty="0">
                    <a:solidFill>
                      <a:srgbClr val="00B050"/>
                    </a:solidFill>
                  </a:rPr>
                  <a:t>Components Change</a:t>
                </a:r>
                <a:endParaRPr lang="en-CA" sz="3200" dirty="0">
                  <a:solidFill>
                    <a:srgbClr val="00B050"/>
                  </a:solidFill>
                </a:endParaRPr>
              </a:p>
            </p:txBody>
          </p:sp>
          <p:sp>
            <p:nvSpPr>
              <p:cNvPr id="33" name="Rectangle 32">
                <a:extLst>
                  <a:ext uri="{FF2B5EF4-FFF2-40B4-BE49-F238E27FC236}">
                    <a16:creationId xmlns:a16="http://schemas.microsoft.com/office/drawing/2014/main" id="{91C200F2-17A2-48E2-A5C7-A1CF2C676CC7}"/>
                  </a:ext>
                </a:extLst>
              </p:cNvPr>
              <p:cNvSpPr/>
              <p:nvPr/>
            </p:nvSpPr>
            <p:spPr>
              <a:xfrm>
                <a:off x="6287323" y="3185952"/>
                <a:ext cx="3207632"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29DFB1-842A-405D-96BB-929DE186B979}"/>
                    </a:ext>
                  </a:extLst>
                </p:cNvPr>
                <p:cNvSpPr txBox="1"/>
                <p:nvPr/>
              </p:nvSpPr>
              <p:spPr>
                <a:xfrm>
                  <a:off x="659131" y="3014776"/>
                  <a:ext cx="5086349" cy="140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A129DFB1-842A-405D-96BB-929DE186B979}"/>
                    </a:ext>
                  </a:extLst>
                </p:cNvPr>
                <p:cNvSpPr txBox="1">
                  <a:spLocks noRot="1" noChangeAspect="1" noMove="1" noResize="1" noEditPoints="1" noAdjustHandles="1" noChangeArrowheads="1" noChangeShapeType="1" noTextEdit="1"/>
                </p:cNvSpPr>
                <p:nvPr/>
              </p:nvSpPr>
              <p:spPr>
                <a:xfrm>
                  <a:off x="659131" y="3014776"/>
                  <a:ext cx="5086349" cy="1406988"/>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grpSp>
      <p:grpSp>
        <p:nvGrpSpPr>
          <p:cNvPr id="34" name="Group 33">
            <a:extLst>
              <a:ext uri="{FF2B5EF4-FFF2-40B4-BE49-F238E27FC236}">
                <a16:creationId xmlns:a16="http://schemas.microsoft.com/office/drawing/2014/main" id="{25798929-E42B-4E90-9E5B-972855DBF234}"/>
              </a:ext>
            </a:extLst>
          </p:cNvPr>
          <p:cNvGrpSpPr/>
          <p:nvPr/>
        </p:nvGrpSpPr>
        <p:grpSpPr>
          <a:xfrm>
            <a:off x="6090945" y="4867178"/>
            <a:ext cx="5086349" cy="1948892"/>
            <a:chOff x="659131" y="2472872"/>
            <a:chExt cx="5086349" cy="1948892"/>
          </a:xfrm>
        </p:grpSpPr>
        <p:grpSp>
          <p:nvGrpSpPr>
            <p:cNvPr id="35" name="Group 34">
              <a:extLst>
                <a:ext uri="{FF2B5EF4-FFF2-40B4-BE49-F238E27FC236}">
                  <a16:creationId xmlns:a16="http://schemas.microsoft.com/office/drawing/2014/main" id="{40DBFD6A-2EAB-4D98-9B3D-F6DCABA08A75}"/>
                </a:ext>
              </a:extLst>
            </p:cNvPr>
            <p:cNvGrpSpPr/>
            <p:nvPr/>
          </p:nvGrpSpPr>
          <p:grpSpPr>
            <a:xfrm>
              <a:off x="660315" y="2472872"/>
              <a:ext cx="4988246" cy="546270"/>
              <a:chOff x="6287322" y="3151126"/>
              <a:chExt cx="4988246" cy="546270"/>
            </a:xfrm>
          </p:grpSpPr>
          <p:sp>
            <p:nvSpPr>
              <p:cNvPr id="37" name="TextBox 36">
                <a:extLst>
                  <a:ext uri="{FF2B5EF4-FFF2-40B4-BE49-F238E27FC236}">
                    <a16:creationId xmlns:a16="http://schemas.microsoft.com/office/drawing/2014/main" id="{B7312A23-8F12-48EA-9420-78088B3383EC}"/>
                  </a:ext>
                </a:extLst>
              </p:cNvPr>
              <p:cNvSpPr txBox="1"/>
              <p:nvPr/>
            </p:nvSpPr>
            <p:spPr>
              <a:xfrm>
                <a:off x="6306287" y="3151126"/>
                <a:ext cx="4969281" cy="523220"/>
              </a:xfrm>
              <a:prstGeom prst="rect">
                <a:avLst/>
              </a:prstGeom>
              <a:noFill/>
            </p:spPr>
            <p:txBody>
              <a:bodyPr wrap="square" rtlCol="0">
                <a:spAutoFit/>
              </a:bodyPr>
              <a:lstStyle/>
              <a:p>
                <a:r>
                  <a:rPr lang="en-US" sz="2800" dirty="0">
                    <a:solidFill>
                      <a:srgbClr val="7030A0"/>
                    </a:solidFill>
                  </a:rPr>
                  <a:t>Components Change (reverse)</a:t>
                </a:r>
                <a:endParaRPr lang="en-CA" sz="3200" dirty="0">
                  <a:solidFill>
                    <a:srgbClr val="7030A0"/>
                  </a:solidFill>
                </a:endParaRPr>
              </a:p>
            </p:txBody>
          </p:sp>
          <p:sp>
            <p:nvSpPr>
              <p:cNvPr id="38" name="Rectangle 37">
                <a:extLst>
                  <a:ext uri="{FF2B5EF4-FFF2-40B4-BE49-F238E27FC236}">
                    <a16:creationId xmlns:a16="http://schemas.microsoft.com/office/drawing/2014/main" id="{C89B553C-B2E6-4DD2-B440-120A5D2B79C3}"/>
                  </a:ext>
                </a:extLst>
              </p:cNvPr>
              <p:cNvSpPr/>
              <p:nvPr/>
            </p:nvSpPr>
            <p:spPr>
              <a:xfrm>
                <a:off x="6287322" y="3185952"/>
                <a:ext cx="4557941"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38CBEC0-428C-42BD-82F1-0A23A42AA22C}"/>
                    </a:ext>
                  </a:extLst>
                </p:cNvPr>
                <p:cNvSpPr txBox="1"/>
                <p:nvPr/>
              </p:nvSpPr>
              <p:spPr>
                <a:xfrm>
                  <a:off x="659131" y="3014776"/>
                  <a:ext cx="5086349" cy="140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B38CBEC0-428C-42BD-82F1-0A23A42AA22C}"/>
                    </a:ext>
                  </a:extLst>
                </p:cNvPr>
                <p:cNvSpPr txBox="1">
                  <a:spLocks noRot="1" noChangeAspect="1" noMove="1" noResize="1" noEditPoints="1" noAdjustHandles="1" noChangeArrowheads="1" noChangeShapeType="1" noTextEdit="1"/>
                </p:cNvSpPr>
                <p:nvPr/>
              </p:nvSpPr>
              <p:spPr>
                <a:xfrm>
                  <a:off x="659131" y="3014776"/>
                  <a:ext cx="5086349" cy="1406988"/>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grpSp>
      <p:grpSp>
        <p:nvGrpSpPr>
          <p:cNvPr id="45" name="Group 44">
            <a:extLst>
              <a:ext uri="{FF2B5EF4-FFF2-40B4-BE49-F238E27FC236}">
                <a16:creationId xmlns:a16="http://schemas.microsoft.com/office/drawing/2014/main" id="{C27FDDA9-DD1B-42F8-A1B9-45444E948AD7}"/>
              </a:ext>
            </a:extLst>
          </p:cNvPr>
          <p:cNvGrpSpPr/>
          <p:nvPr/>
        </p:nvGrpSpPr>
        <p:grpSpPr>
          <a:xfrm>
            <a:off x="2689413" y="1326774"/>
            <a:ext cx="3227293" cy="484094"/>
            <a:chOff x="2689413" y="1613647"/>
            <a:chExt cx="3227293" cy="484094"/>
          </a:xfrm>
        </p:grpSpPr>
        <p:cxnSp>
          <p:nvCxnSpPr>
            <p:cNvPr id="4" name="Straight Arrow Connector 3">
              <a:extLst>
                <a:ext uri="{FF2B5EF4-FFF2-40B4-BE49-F238E27FC236}">
                  <a16:creationId xmlns:a16="http://schemas.microsoft.com/office/drawing/2014/main" id="{EB3962CC-AA90-4591-95C7-C678B8355DC7}"/>
                </a:ext>
              </a:extLst>
            </p:cNvPr>
            <p:cNvCxnSpPr>
              <a:cxnSpLocks/>
            </p:cNvCxnSpPr>
            <p:nvPr/>
          </p:nvCxnSpPr>
          <p:spPr>
            <a:xfrm>
              <a:off x="2689413" y="2097741"/>
              <a:ext cx="3227293"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85F7B4-D9D9-4D93-BBC9-FBBE8DA22FF6}"/>
                </a:ext>
              </a:extLst>
            </p:cNvPr>
            <p:cNvSpPr txBox="1"/>
            <p:nvPr/>
          </p:nvSpPr>
          <p:spPr>
            <a:xfrm>
              <a:off x="3334870" y="1613647"/>
              <a:ext cx="1950919" cy="461665"/>
            </a:xfrm>
            <a:prstGeom prst="rect">
              <a:avLst/>
            </a:prstGeom>
            <a:noFill/>
          </p:spPr>
          <p:txBody>
            <a:bodyPr wrap="none" rtlCol="0">
              <a:spAutoFit/>
            </a:bodyPr>
            <a:lstStyle/>
            <a:p>
              <a:r>
                <a:rPr lang="en-US" sz="2400" dirty="0"/>
                <a:t>inverse matrix</a:t>
              </a:r>
              <a:endParaRPr lang="en-CA" sz="2400" dirty="0"/>
            </a:p>
          </p:txBody>
        </p:sp>
      </p:grpSp>
      <p:grpSp>
        <p:nvGrpSpPr>
          <p:cNvPr id="46" name="Group 45">
            <a:extLst>
              <a:ext uri="{FF2B5EF4-FFF2-40B4-BE49-F238E27FC236}">
                <a16:creationId xmlns:a16="http://schemas.microsoft.com/office/drawing/2014/main" id="{F06C3815-602D-4DEB-872E-2CC3435C8E38}"/>
              </a:ext>
            </a:extLst>
          </p:cNvPr>
          <p:cNvGrpSpPr/>
          <p:nvPr/>
        </p:nvGrpSpPr>
        <p:grpSpPr>
          <a:xfrm>
            <a:off x="3487271" y="4688539"/>
            <a:ext cx="2447364" cy="484093"/>
            <a:chOff x="3487271" y="4563036"/>
            <a:chExt cx="2447364" cy="484093"/>
          </a:xfrm>
        </p:grpSpPr>
        <p:cxnSp>
          <p:nvCxnSpPr>
            <p:cNvPr id="39" name="Straight Arrow Connector 38">
              <a:extLst>
                <a:ext uri="{FF2B5EF4-FFF2-40B4-BE49-F238E27FC236}">
                  <a16:creationId xmlns:a16="http://schemas.microsoft.com/office/drawing/2014/main" id="{19CBEB13-E5B2-4764-841C-E143CB9514F9}"/>
                </a:ext>
              </a:extLst>
            </p:cNvPr>
            <p:cNvCxnSpPr>
              <a:cxnSpLocks/>
            </p:cNvCxnSpPr>
            <p:nvPr/>
          </p:nvCxnSpPr>
          <p:spPr>
            <a:xfrm>
              <a:off x="3487271" y="5047129"/>
              <a:ext cx="2447364"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395DD75-E2E3-40F8-932C-C28E26F466C8}"/>
                </a:ext>
              </a:extLst>
            </p:cNvPr>
            <p:cNvSpPr txBox="1"/>
            <p:nvPr/>
          </p:nvSpPr>
          <p:spPr>
            <a:xfrm>
              <a:off x="3792070" y="4563036"/>
              <a:ext cx="1950919" cy="461665"/>
            </a:xfrm>
            <a:prstGeom prst="rect">
              <a:avLst/>
            </a:prstGeom>
            <a:noFill/>
          </p:spPr>
          <p:txBody>
            <a:bodyPr wrap="none" rtlCol="0">
              <a:spAutoFit/>
            </a:bodyPr>
            <a:lstStyle/>
            <a:p>
              <a:r>
                <a:rPr lang="en-US" sz="2400" dirty="0"/>
                <a:t>inverse matrix</a:t>
              </a:r>
              <a:endParaRPr lang="en-CA" sz="2400" dirty="0"/>
            </a:p>
          </p:txBody>
        </p:sp>
      </p:grpSp>
      <p:sp>
        <p:nvSpPr>
          <p:cNvPr id="9" name="TextBox 8">
            <a:extLst>
              <a:ext uri="{FF2B5EF4-FFF2-40B4-BE49-F238E27FC236}">
                <a16:creationId xmlns:a16="http://schemas.microsoft.com/office/drawing/2014/main" id="{0C8EF8E6-A5C5-447E-BA9E-620A5B54B418}"/>
              </a:ext>
            </a:extLst>
          </p:cNvPr>
          <p:cNvSpPr txBox="1"/>
          <p:nvPr/>
        </p:nvSpPr>
        <p:spPr>
          <a:xfrm>
            <a:off x="125506" y="0"/>
            <a:ext cx="11869270" cy="1384995"/>
          </a:xfrm>
          <a:prstGeom prst="rect">
            <a:avLst/>
          </a:prstGeom>
          <a:noFill/>
        </p:spPr>
        <p:txBody>
          <a:bodyPr wrap="square" rtlCol="0">
            <a:spAutoFit/>
          </a:bodyPr>
          <a:lstStyle/>
          <a:p>
            <a:pPr marL="457200" indent="-457200">
              <a:buFont typeface="Arial" panose="020B0604020202020204" pitchFamily="34" charset="0"/>
              <a:buChar char="•"/>
            </a:pPr>
            <a:r>
              <a:rPr lang="en-US" sz="2800" u="sng" dirty="0"/>
              <a:t>Change-of-Basis equations</a:t>
            </a:r>
            <a:r>
              <a:rPr lang="en-US" sz="2800" dirty="0"/>
              <a:t> use inverse Galilean matrices</a:t>
            </a:r>
          </a:p>
          <a:p>
            <a:pPr marL="457200" indent="-457200">
              <a:buFont typeface="Arial" panose="020B0604020202020204" pitchFamily="34" charset="0"/>
              <a:buChar char="•"/>
            </a:pPr>
            <a:r>
              <a:rPr lang="en-US" sz="2800" dirty="0"/>
              <a:t>If we use one, then the other, we end up back where we started</a:t>
            </a:r>
          </a:p>
          <a:p>
            <a:pPr marL="457200" indent="-457200">
              <a:buFont typeface="Arial" panose="020B0604020202020204" pitchFamily="34" charset="0"/>
              <a:buChar char="•"/>
            </a:pPr>
            <a:r>
              <a:rPr lang="en-US" sz="2800" dirty="0"/>
              <a:t>Basis vectors are </a:t>
            </a:r>
            <a:r>
              <a:rPr lang="en-US" sz="2800" u="sng" dirty="0"/>
              <a:t>covariant</a:t>
            </a:r>
            <a:r>
              <a:rPr lang="en-US" sz="2800" dirty="0"/>
              <a:t>, so write them as </a:t>
            </a:r>
            <a:r>
              <a:rPr lang="en-US" sz="2800" u="sng" dirty="0"/>
              <a:t>rows</a:t>
            </a:r>
            <a:r>
              <a:rPr lang="en-US" sz="2800" dirty="0"/>
              <a:t> and </a:t>
            </a:r>
            <a:r>
              <a:rPr lang="en-US" sz="2800" u="sng" dirty="0"/>
              <a:t>place on the left</a:t>
            </a:r>
            <a:endParaRPr lang="en-CA" sz="2800" u="sng" dirty="0"/>
          </a:p>
        </p:txBody>
      </p:sp>
      <p:sp>
        <p:nvSpPr>
          <p:cNvPr id="41" name="TextBox 40">
            <a:extLst>
              <a:ext uri="{FF2B5EF4-FFF2-40B4-BE49-F238E27FC236}">
                <a16:creationId xmlns:a16="http://schemas.microsoft.com/office/drawing/2014/main" id="{B9A880EE-A75D-4630-A6C2-800315A84125}"/>
              </a:ext>
            </a:extLst>
          </p:cNvPr>
          <p:cNvSpPr txBox="1"/>
          <p:nvPr/>
        </p:nvSpPr>
        <p:spPr>
          <a:xfrm>
            <a:off x="134472" y="3343836"/>
            <a:ext cx="11976099" cy="1384995"/>
          </a:xfrm>
          <a:prstGeom prst="rect">
            <a:avLst/>
          </a:prstGeom>
          <a:noFill/>
        </p:spPr>
        <p:txBody>
          <a:bodyPr wrap="none" rtlCol="0">
            <a:spAutoFit/>
          </a:bodyPr>
          <a:lstStyle/>
          <a:p>
            <a:pPr marL="457200" indent="-457200">
              <a:buFont typeface="Arial" panose="020B0604020202020204" pitchFamily="34" charset="0"/>
              <a:buChar char="•"/>
            </a:pPr>
            <a:r>
              <a:rPr lang="en-US" sz="2800" u="sng" dirty="0"/>
              <a:t>Change-of-Component</a:t>
            </a:r>
            <a:r>
              <a:rPr lang="en-US" sz="2800" dirty="0"/>
              <a:t> equations use inverse Galilean matrices</a:t>
            </a:r>
          </a:p>
          <a:p>
            <a:pPr marL="457200" indent="-457200">
              <a:buFont typeface="Arial" panose="020B0604020202020204" pitchFamily="34" charset="0"/>
              <a:buChar char="•"/>
            </a:pPr>
            <a:r>
              <a:rPr lang="en-US" sz="2800" dirty="0"/>
              <a:t>If we use one, then the other, we end up back where we started</a:t>
            </a:r>
          </a:p>
          <a:p>
            <a:pPr marL="457200" indent="-457200">
              <a:buFont typeface="Arial" panose="020B0604020202020204" pitchFamily="34" charset="0"/>
              <a:buChar char="•"/>
            </a:pPr>
            <a:r>
              <a:rPr lang="en-US" sz="2800" dirty="0"/>
              <a:t>Vector components are </a:t>
            </a:r>
            <a:r>
              <a:rPr lang="en-US" sz="2800" u="sng" dirty="0"/>
              <a:t>contravariant</a:t>
            </a:r>
            <a:r>
              <a:rPr lang="en-US" sz="2800" dirty="0"/>
              <a:t>, write as </a:t>
            </a:r>
            <a:r>
              <a:rPr lang="en-US" sz="2800" u="sng" dirty="0"/>
              <a:t>columns</a:t>
            </a:r>
            <a:r>
              <a:rPr lang="en-US" sz="2800" dirty="0"/>
              <a:t> and </a:t>
            </a:r>
            <a:r>
              <a:rPr lang="en-US" sz="2800" u="sng" dirty="0"/>
              <a:t>place on the right</a:t>
            </a:r>
            <a:endParaRPr lang="en-CA" sz="2800" u="sng" dirty="0"/>
          </a:p>
        </p:txBody>
      </p:sp>
      <p:cxnSp>
        <p:nvCxnSpPr>
          <p:cNvPr id="43" name="Straight Connector 42">
            <a:extLst>
              <a:ext uri="{FF2B5EF4-FFF2-40B4-BE49-F238E27FC236}">
                <a16:creationId xmlns:a16="http://schemas.microsoft.com/office/drawing/2014/main" id="{33D7D52D-D074-4767-9E33-7177FA84E7D8}"/>
              </a:ext>
            </a:extLst>
          </p:cNvPr>
          <p:cNvCxnSpPr>
            <a:cxnSpLocks/>
          </p:cNvCxnSpPr>
          <p:nvPr/>
        </p:nvCxnSpPr>
        <p:spPr>
          <a:xfrm>
            <a:off x="0" y="3316941"/>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1A17CAF7-CE28-4C92-8BE1-31FDD4E20530}"/>
                  </a:ext>
                </a:extLst>
              </p14:cNvPr>
              <p14:cNvContentPartPr/>
              <p14:nvPr>
                <p:extLst>
                  <p:ext uri="{42D2F446-02D8-4167-A562-619A0277C38B}">
                    <p15:isNarration xmlns:p15="http://schemas.microsoft.com/office/powerpoint/2012/main" val="1"/>
                  </p:ext>
                </p:extLst>
              </p14:nvPr>
            </p14:nvContentPartPr>
            <p14:xfrm>
              <a:off x="2391840" y="2932200"/>
              <a:ext cx="8439120" cy="3899880"/>
            </p14:xfrm>
          </p:contentPart>
        </mc:Choice>
        <mc:Fallback xmlns="">
          <p:pic>
            <p:nvPicPr>
              <p:cNvPr id="2" name="Ink 1">
                <a:extLst>
                  <a:ext uri="{FF2B5EF4-FFF2-40B4-BE49-F238E27FC236}">
                    <a16:creationId xmlns:a16="http://schemas.microsoft.com/office/drawing/2014/main" id="{1A17CAF7-CE28-4C92-8BE1-31FDD4E20530}"/>
                  </a:ext>
                </a:extLst>
              </p:cNvPr>
              <p:cNvPicPr>
                <a:picLocks noGrp="1" noRot="1" noChangeAspect="1" noMove="1" noResize="1" noEditPoints="1" noAdjustHandles="1" noChangeArrowheads="1" noChangeShapeType="1"/>
              </p:cNvPicPr>
              <p:nvPr/>
            </p:nvPicPr>
            <p:blipFill>
              <a:blip r:embed="rId9"/>
              <a:stretch>
                <a:fillRect/>
              </a:stretch>
            </p:blipFill>
            <p:spPr>
              <a:xfrm>
                <a:off x="2382480" y="2922840"/>
                <a:ext cx="8457840" cy="3918600"/>
              </a:xfrm>
              <a:prstGeom prst="rect">
                <a:avLst/>
              </a:prstGeom>
            </p:spPr>
          </p:pic>
        </mc:Fallback>
      </mc:AlternateContent>
    </p:spTree>
    <p:custDataLst>
      <p:tags r:id="rId1"/>
    </p:custDataLst>
    <p:extLst>
      <p:ext uri="{BB962C8B-B14F-4D97-AF65-F5344CB8AC3E}">
        <p14:creationId xmlns:p14="http://schemas.microsoft.com/office/powerpoint/2010/main" val="3209784451"/>
      </p:ext>
    </p:extLst>
  </p:cSld>
  <p:clrMapOvr>
    <a:masterClrMapping/>
  </p:clrMapOvr>
  <mc:AlternateContent xmlns:mc="http://schemas.openxmlformats.org/markup-compatibility/2006" xmlns:p14="http://schemas.microsoft.com/office/powerpoint/2010/main">
    <mc:Choice Requires="p14">
      <p:transition spd="slow" p14:dur="2000" advTm="39758"/>
    </mc:Choice>
    <mc:Fallback xmlns="">
      <p:transition spd="slow" advTm="39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50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anim calcmode="lin" valueType="num">
                                      <p:cBhvr>
                                        <p:cTn id="24" dur="1000" fill="hold"/>
                                        <p:tgtEl>
                                          <p:spTgt spid="45"/>
                                        </p:tgtEl>
                                        <p:attrNameLst>
                                          <p:attrName>ppt_x</p:attrName>
                                        </p:attrNameLst>
                                      </p:cBhvr>
                                      <p:tavLst>
                                        <p:tav tm="0">
                                          <p:val>
                                            <p:strVal val="#ppt_x"/>
                                          </p:val>
                                        </p:tav>
                                        <p:tav tm="100000">
                                          <p:val>
                                            <p:strVal val="#ppt_x"/>
                                          </p:val>
                                        </p:tav>
                                      </p:tavLst>
                                    </p:anim>
                                    <p:anim calcmode="lin" valueType="num">
                                      <p:cBhvr>
                                        <p:cTn id="2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1000"/>
                                        <p:tgtEl>
                                          <p:spTgt spid="46"/>
                                        </p:tgtEl>
                                      </p:cBhvr>
                                    </p:animEffect>
                                    <p:anim calcmode="lin" valueType="num">
                                      <p:cBhvr>
                                        <p:cTn id="50" dur="1000" fill="hold"/>
                                        <p:tgtEl>
                                          <p:spTgt spid="46"/>
                                        </p:tgtEl>
                                        <p:attrNameLst>
                                          <p:attrName>ppt_x</p:attrName>
                                        </p:attrNameLst>
                                      </p:cBhvr>
                                      <p:tavLst>
                                        <p:tav tm="0">
                                          <p:val>
                                            <p:strVal val="#ppt_x"/>
                                          </p:val>
                                        </p:tav>
                                        <p:tav tm="100000">
                                          <p:val>
                                            <p:strVal val="#ppt_x"/>
                                          </p:val>
                                        </p:tav>
                                      </p:tavLst>
                                    </p:anim>
                                    <p:anim calcmode="lin" valueType="num">
                                      <p:cBhvr>
                                        <p:cTn id="5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41"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6E2D4CB-7681-47F3-99F5-A8045384E7E3}"/>
              </a:ext>
            </a:extLst>
          </p:cNvPr>
          <p:cNvGrpSpPr/>
          <p:nvPr/>
        </p:nvGrpSpPr>
        <p:grpSpPr>
          <a:xfrm>
            <a:off x="97814" y="2024161"/>
            <a:ext cx="5609410" cy="1663300"/>
            <a:chOff x="666750" y="19050"/>
            <a:chExt cx="5609410" cy="1663300"/>
          </a:xfrm>
        </p:grpSpPr>
        <p:grpSp>
          <p:nvGrpSpPr>
            <p:cNvPr id="17" name="Group 16">
              <a:extLst>
                <a:ext uri="{FF2B5EF4-FFF2-40B4-BE49-F238E27FC236}">
                  <a16:creationId xmlns:a16="http://schemas.microsoft.com/office/drawing/2014/main" id="{D13050D8-47F7-4648-8CE4-E411C6ECA225}"/>
                </a:ext>
              </a:extLst>
            </p:cNvPr>
            <p:cNvGrpSpPr/>
            <p:nvPr/>
          </p:nvGrpSpPr>
          <p:grpSpPr>
            <a:xfrm>
              <a:off x="667574" y="19050"/>
              <a:ext cx="3294826" cy="584775"/>
              <a:chOff x="6287324" y="3151126"/>
              <a:chExt cx="3294826" cy="584775"/>
            </a:xfrm>
          </p:grpSpPr>
          <p:sp>
            <p:nvSpPr>
              <p:cNvPr id="19" name="TextBox 18">
                <a:extLst>
                  <a:ext uri="{FF2B5EF4-FFF2-40B4-BE49-F238E27FC236}">
                    <a16:creationId xmlns:a16="http://schemas.microsoft.com/office/drawing/2014/main" id="{DB72E203-D5D0-4EA3-87B1-378ADD64E712}"/>
                  </a:ext>
                </a:extLst>
              </p:cNvPr>
              <p:cNvSpPr txBox="1"/>
              <p:nvPr/>
            </p:nvSpPr>
            <p:spPr>
              <a:xfrm>
                <a:off x="6335316" y="3151126"/>
                <a:ext cx="3246834" cy="584775"/>
              </a:xfrm>
              <a:prstGeom prst="rect">
                <a:avLst/>
              </a:prstGeom>
              <a:noFill/>
            </p:spPr>
            <p:txBody>
              <a:bodyPr wrap="square" rtlCol="0">
                <a:spAutoFit/>
              </a:bodyPr>
              <a:lstStyle/>
              <a:p>
                <a:r>
                  <a:rPr lang="en-US" sz="3200" dirty="0">
                    <a:solidFill>
                      <a:srgbClr val="00B050"/>
                    </a:solidFill>
                  </a:rPr>
                  <a:t>Basis Change</a:t>
                </a:r>
                <a:endParaRPr lang="en-CA" sz="3200" dirty="0">
                  <a:solidFill>
                    <a:srgbClr val="00B050"/>
                  </a:solidFill>
                </a:endParaRPr>
              </a:p>
            </p:txBody>
          </p:sp>
          <p:sp>
            <p:nvSpPr>
              <p:cNvPr id="22" name="Rectangle 21">
                <a:extLst>
                  <a:ext uri="{FF2B5EF4-FFF2-40B4-BE49-F238E27FC236}">
                    <a16:creationId xmlns:a16="http://schemas.microsoft.com/office/drawing/2014/main" id="{D39E9E28-BF01-42DE-ACCB-FC7F6C47C828}"/>
                  </a:ext>
                </a:extLst>
              </p:cNvPr>
              <p:cNvSpPr/>
              <p:nvPr/>
            </p:nvSpPr>
            <p:spPr>
              <a:xfrm>
                <a:off x="6287324" y="3181189"/>
                <a:ext cx="2411480"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09FB07E-A539-4795-957D-6A9EB8C7178D}"/>
                    </a:ext>
                  </a:extLst>
                </p:cNvPr>
                <p:cNvSpPr txBox="1"/>
                <p:nvPr/>
              </p:nvSpPr>
              <p:spPr>
                <a:xfrm>
                  <a:off x="666750" y="563261"/>
                  <a:ext cx="5609410" cy="11190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b="0" i="1" smtClean="0">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b="0" i="1" smtClean="0">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000" b="0" i="1" smtClean="0">
                                      <a:solidFill>
                                        <a:schemeClr val="tx1"/>
                                      </a:solidFill>
                                      <a:latin typeface="Cambria Math" panose="02040503050406030204" pitchFamily="18" charset="0"/>
                                      <a:ea typeface="Cambria Math" panose="02040503050406030204" pitchFamily="18" charset="0"/>
                                    </a:rPr>
                                    <m:t>1</m:t>
                                  </m:r>
                                </m:e>
                                <m:e>
                                  <m:r>
                                    <a:rPr lang="en-US" sz="4000" b="0" i="1" smtClean="0">
                                      <a:solidFill>
                                        <a:schemeClr val="tx1"/>
                                      </a:solidFill>
                                      <a:latin typeface="Cambria Math" panose="02040503050406030204" pitchFamily="18" charset="0"/>
                                      <a:ea typeface="Cambria Math" panose="02040503050406030204" pitchFamily="18" charset="0"/>
                                    </a:rPr>
                                    <m:t>0</m:t>
                                  </m:r>
                                </m:e>
                              </m:mr>
                              <m:mr>
                                <m:e>
                                  <m:r>
                                    <a:rPr lang="en-US" sz="4000" i="1">
                                      <a:solidFill>
                                        <a:srgbClr val="00B050"/>
                                      </a:solidFill>
                                      <a:latin typeface="Cambria Math" panose="02040503050406030204" pitchFamily="18" charset="0"/>
                                      <a:ea typeface="Cambria Math" panose="02040503050406030204" pitchFamily="18" charset="0"/>
                                    </a:rPr>
                                    <m:t>𝑣</m:t>
                                  </m:r>
                                </m:e>
                                <m:e>
                                  <m:r>
                                    <a:rPr lang="en-US" sz="4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909FB07E-A539-4795-957D-6A9EB8C7178D}"/>
                    </a:ext>
                  </a:extLst>
                </p:cNvPr>
                <p:cNvSpPr txBox="1">
                  <a:spLocks noRot="1" noChangeAspect="1" noMove="1" noResize="1" noEditPoints="1" noAdjustHandles="1" noChangeArrowheads="1" noChangeShapeType="1" noTextEdit="1"/>
                </p:cNvSpPr>
                <p:nvPr/>
              </p:nvSpPr>
              <p:spPr>
                <a:xfrm>
                  <a:off x="666750" y="563261"/>
                  <a:ext cx="5609410" cy="1119089"/>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grpSp>
        <p:nvGrpSpPr>
          <p:cNvPr id="23" name="Group 22">
            <a:extLst>
              <a:ext uri="{FF2B5EF4-FFF2-40B4-BE49-F238E27FC236}">
                <a16:creationId xmlns:a16="http://schemas.microsoft.com/office/drawing/2014/main" id="{A5D564B2-71EB-4CE7-A1CE-99D7ABBBAAA5}"/>
              </a:ext>
            </a:extLst>
          </p:cNvPr>
          <p:cNvGrpSpPr/>
          <p:nvPr/>
        </p:nvGrpSpPr>
        <p:grpSpPr>
          <a:xfrm>
            <a:off x="6098564" y="2024161"/>
            <a:ext cx="6017236" cy="1663300"/>
            <a:chOff x="666750" y="19050"/>
            <a:chExt cx="6017236" cy="1663300"/>
          </a:xfrm>
        </p:grpSpPr>
        <p:grpSp>
          <p:nvGrpSpPr>
            <p:cNvPr id="24" name="Group 23">
              <a:extLst>
                <a:ext uri="{FF2B5EF4-FFF2-40B4-BE49-F238E27FC236}">
                  <a16:creationId xmlns:a16="http://schemas.microsoft.com/office/drawing/2014/main" id="{D2A34BED-1093-41DB-8161-7F084593F42D}"/>
                </a:ext>
              </a:extLst>
            </p:cNvPr>
            <p:cNvGrpSpPr/>
            <p:nvPr/>
          </p:nvGrpSpPr>
          <p:grpSpPr>
            <a:xfrm>
              <a:off x="667573" y="19050"/>
              <a:ext cx="4335531" cy="584775"/>
              <a:chOff x="6287323" y="3151126"/>
              <a:chExt cx="4335531" cy="584775"/>
            </a:xfrm>
          </p:grpSpPr>
          <p:sp>
            <p:nvSpPr>
              <p:cNvPr id="26" name="TextBox 25">
                <a:extLst>
                  <a:ext uri="{FF2B5EF4-FFF2-40B4-BE49-F238E27FC236}">
                    <a16:creationId xmlns:a16="http://schemas.microsoft.com/office/drawing/2014/main" id="{EB0000BF-843A-4F62-AB7E-7571E3998B46}"/>
                  </a:ext>
                </a:extLst>
              </p:cNvPr>
              <p:cNvSpPr txBox="1"/>
              <p:nvPr/>
            </p:nvSpPr>
            <p:spPr>
              <a:xfrm>
                <a:off x="6335316" y="3151126"/>
                <a:ext cx="4287538" cy="584775"/>
              </a:xfrm>
              <a:prstGeom prst="rect">
                <a:avLst/>
              </a:prstGeom>
              <a:noFill/>
            </p:spPr>
            <p:txBody>
              <a:bodyPr wrap="square" rtlCol="0">
                <a:spAutoFit/>
              </a:bodyPr>
              <a:lstStyle/>
              <a:p>
                <a:r>
                  <a:rPr lang="en-US" sz="3200" dirty="0">
                    <a:solidFill>
                      <a:srgbClr val="7030A0"/>
                    </a:solidFill>
                  </a:rPr>
                  <a:t>Basis Change (reverse)</a:t>
                </a:r>
                <a:endParaRPr lang="en-CA" sz="3200" dirty="0">
                  <a:solidFill>
                    <a:srgbClr val="7030A0"/>
                  </a:solidFill>
                </a:endParaRPr>
              </a:p>
            </p:txBody>
          </p:sp>
          <p:sp>
            <p:nvSpPr>
              <p:cNvPr id="27" name="Rectangle 26">
                <a:extLst>
                  <a:ext uri="{FF2B5EF4-FFF2-40B4-BE49-F238E27FC236}">
                    <a16:creationId xmlns:a16="http://schemas.microsoft.com/office/drawing/2014/main" id="{A509251D-6002-476A-B02F-2DB29EC1CD77}"/>
                  </a:ext>
                </a:extLst>
              </p:cNvPr>
              <p:cNvSpPr/>
              <p:nvPr/>
            </p:nvSpPr>
            <p:spPr>
              <a:xfrm>
                <a:off x="6287323" y="3185952"/>
                <a:ext cx="3941084"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7194C82-948F-4F19-ADD9-53D3BE93F300}"/>
                    </a:ext>
                  </a:extLst>
                </p:cNvPr>
                <p:cNvSpPr txBox="1"/>
                <p:nvPr/>
              </p:nvSpPr>
              <p:spPr>
                <a:xfrm>
                  <a:off x="666750" y="563261"/>
                  <a:ext cx="6017236" cy="111908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𝑡</m:t>
                                    </m:r>
                                  </m:sub>
                                </m:sSub>
                              </m:e>
                            </m:acc>
                            <m:r>
                              <a:rPr lang="en-US" sz="4000" i="1">
                                <a:solidFill>
                                  <a:srgbClr val="002060"/>
                                </a:solidFill>
                                <a:latin typeface="Cambria Math" panose="02040503050406030204" pitchFamily="18" charset="0"/>
                                <a:ea typeface="Cambria Math" panose="02040503050406030204" pitchFamily="18" charset="0"/>
                              </a:rPr>
                              <m:t>   </m:t>
                            </m:r>
                            <m:acc>
                              <m:accPr>
                                <m:chr m:val="⃗"/>
                                <m:ctrlPr>
                                  <a:rPr lang="en-US" sz="4000" i="1">
                                    <a:solidFill>
                                      <a:srgbClr val="002060"/>
                                    </a:solidFill>
                                    <a:latin typeface="Cambria Math" panose="02040503050406030204" pitchFamily="18" charset="0"/>
                                    <a:ea typeface="Cambria Math" panose="02040503050406030204" pitchFamily="18" charset="0"/>
                                  </a:rPr>
                                </m:ctrlPr>
                              </m:accPr>
                              <m:e>
                                <m:sSub>
                                  <m:sSubPr>
                                    <m:ctrlPr>
                                      <a:rPr lang="en-US" sz="4000" i="1">
                                        <a:solidFill>
                                          <a:srgbClr val="002060"/>
                                        </a:solidFill>
                                        <a:latin typeface="Cambria Math" panose="02040503050406030204" pitchFamily="18" charset="0"/>
                                        <a:ea typeface="Cambria Math" panose="02040503050406030204" pitchFamily="18" charset="0"/>
                                      </a:rPr>
                                    </m:ctrlPr>
                                  </m:sSubPr>
                                  <m:e>
                                    <m:r>
                                      <a:rPr lang="en-US" sz="4000" i="1">
                                        <a:solidFill>
                                          <a:srgbClr val="002060"/>
                                        </a:solidFill>
                                        <a:latin typeface="Cambria Math" panose="02040503050406030204" pitchFamily="18" charset="0"/>
                                        <a:ea typeface="Cambria Math" panose="02040503050406030204" pitchFamily="18" charset="0"/>
                                      </a:rPr>
                                      <m:t>𝑒</m:t>
                                    </m:r>
                                  </m:e>
                                  <m:sub>
                                    <m:r>
                                      <a:rPr lang="en-US" sz="4000" i="1">
                                        <a:solidFill>
                                          <a:srgbClr val="002060"/>
                                        </a:solidFill>
                                        <a:latin typeface="Cambria Math" panose="02040503050406030204" pitchFamily="18" charset="0"/>
                                        <a:ea typeface="Cambria Math" panose="02040503050406030204" pitchFamily="18" charset="0"/>
                                      </a:rPr>
                                      <m:t>𝑥</m:t>
                                    </m:r>
                                  </m:sub>
                                </m:sSub>
                              </m:e>
                            </m:acc>
                          </m:e>
                        </m:d>
                        <m:r>
                          <a:rPr lang="en-US" sz="4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000" i="1">
                                <a:latin typeface="Cambria Math" panose="02040503050406030204" pitchFamily="18" charset="0"/>
                                <a:ea typeface="Cambria Math" panose="02040503050406030204" pitchFamily="18" charset="0"/>
                              </a:rPr>
                            </m:ctrlPr>
                          </m:dPr>
                          <m:e>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𝑡</m:t>
                                        </m:r>
                                      </m:sub>
                                    </m:sSub>
                                  </m:e>
                                </m:acc>
                              </m:e>
                            </m:acc>
                            <m:r>
                              <a:rPr lang="en-US" sz="4000" i="1">
                                <a:solidFill>
                                  <a:srgbClr val="C00000"/>
                                </a:solidFill>
                                <a:latin typeface="Cambria Math" panose="02040503050406030204" pitchFamily="18" charset="0"/>
                                <a:ea typeface="Cambria Math" panose="02040503050406030204" pitchFamily="18" charset="0"/>
                              </a:rPr>
                              <m:t>   </m:t>
                            </m:r>
                            <m:acc>
                              <m:accPr>
                                <m:chr m:val="̃"/>
                                <m:ctrlPr>
                                  <a:rPr lang="en-US" sz="4000" i="1">
                                    <a:solidFill>
                                      <a:srgbClr val="C00000"/>
                                    </a:solidFill>
                                    <a:latin typeface="Cambria Math" panose="02040503050406030204" pitchFamily="18" charset="0"/>
                                    <a:ea typeface="Cambria Math" panose="02040503050406030204" pitchFamily="18" charset="0"/>
                                  </a:rPr>
                                </m:ctrlPr>
                              </m:accPr>
                              <m:e>
                                <m:acc>
                                  <m:accPr>
                                    <m:chr m:val="⃗"/>
                                    <m:ctrlPr>
                                      <a:rPr lang="en-US" sz="4000" i="1">
                                        <a:solidFill>
                                          <a:srgbClr val="C00000"/>
                                        </a:solidFill>
                                        <a:latin typeface="Cambria Math" panose="02040503050406030204" pitchFamily="18" charset="0"/>
                                        <a:ea typeface="Cambria Math" panose="02040503050406030204" pitchFamily="18" charset="0"/>
                                      </a:rPr>
                                    </m:ctrlPr>
                                  </m:accPr>
                                  <m:e>
                                    <m:sSub>
                                      <m:sSubPr>
                                        <m:ctrlPr>
                                          <a:rPr lang="en-US" sz="4000" i="1">
                                            <a:solidFill>
                                              <a:srgbClr val="C00000"/>
                                            </a:solidFill>
                                            <a:latin typeface="Cambria Math" panose="02040503050406030204" pitchFamily="18" charset="0"/>
                                            <a:ea typeface="Cambria Math" panose="02040503050406030204" pitchFamily="18" charset="0"/>
                                          </a:rPr>
                                        </m:ctrlPr>
                                      </m:sSubPr>
                                      <m:e>
                                        <m:r>
                                          <a:rPr lang="en-US" sz="4000" i="1">
                                            <a:solidFill>
                                              <a:srgbClr val="C00000"/>
                                            </a:solidFill>
                                            <a:latin typeface="Cambria Math" panose="02040503050406030204" pitchFamily="18" charset="0"/>
                                            <a:ea typeface="Cambria Math" panose="02040503050406030204" pitchFamily="18" charset="0"/>
                                          </a:rPr>
                                          <m:t>𝑒</m:t>
                                        </m:r>
                                      </m:e>
                                      <m:sub>
                                        <m:r>
                                          <a:rPr lang="en-US" sz="4000" i="1">
                                            <a:solidFill>
                                              <a:srgbClr val="C00000"/>
                                            </a:solidFill>
                                            <a:latin typeface="Cambria Math" panose="02040503050406030204" pitchFamily="18" charset="0"/>
                                            <a:ea typeface="Cambria Math" panose="02040503050406030204" pitchFamily="18" charset="0"/>
                                          </a:rPr>
                                          <m:t>𝑥</m:t>
                                        </m:r>
                                      </m:sub>
                                    </m:sSub>
                                  </m:e>
                                </m:acc>
                              </m:e>
                            </m:acc>
                          </m:e>
                        </m:d>
                        <m:d>
                          <m:dPr>
                            <m:begChr m:val="["/>
                            <m:endChr m:val="]"/>
                            <m:ctrlPr>
                              <a:rPr lang="en-US" sz="40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000" b="0" i="1" smtClean="0">
                                      <a:solidFill>
                                        <a:schemeClr val="tx1"/>
                                      </a:solidFill>
                                      <a:latin typeface="Cambria Math" panose="02040503050406030204" pitchFamily="18" charset="0"/>
                                      <a:ea typeface="Cambria Math" panose="02040503050406030204" pitchFamily="18" charset="0"/>
                                    </a:rPr>
                                    <m:t>1</m:t>
                                  </m:r>
                                </m:e>
                                <m:e>
                                  <m:r>
                                    <a:rPr lang="en-US" sz="4000" b="0" i="1" smtClean="0">
                                      <a:solidFill>
                                        <a:schemeClr val="tx1"/>
                                      </a:solidFill>
                                      <a:latin typeface="Cambria Math" panose="02040503050406030204" pitchFamily="18" charset="0"/>
                                      <a:ea typeface="Cambria Math" panose="02040503050406030204" pitchFamily="18" charset="0"/>
                                    </a:rPr>
                                    <m:t>0</m:t>
                                  </m:r>
                                </m:e>
                              </m:mr>
                              <m:mr>
                                <m:e>
                                  <m:r>
                                    <a:rPr lang="en-US" sz="4000" b="0" i="1" smtClean="0">
                                      <a:solidFill>
                                        <a:schemeClr val="tx1"/>
                                      </a:solidFill>
                                      <a:latin typeface="Cambria Math" panose="02040503050406030204" pitchFamily="18" charset="0"/>
                                      <a:ea typeface="Cambria Math" panose="02040503050406030204" pitchFamily="18" charset="0"/>
                                    </a:rPr>
                                    <m:t>−</m:t>
                                  </m:r>
                                  <m:r>
                                    <a:rPr lang="en-US" sz="4000" i="1">
                                      <a:solidFill>
                                        <a:srgbClr val="00B050"/>
                                      </a:solidFill>
                                      <a:latin typeface="Cambria Math" panose="02040503050406030204" pitchFamily="18" charset="0"/>
                                      <a:ea typeface="Cambria Math" panose="02040503050406030204" pitchFamily="18" charset="0"/>
                                    </a:rPr>
                                    <m:t>𝑣</m:t>
                                  </m:r>
                                </m:e>
                                <m:e>
                                  <m:r>
                                    <a:rPr lang="en-US" sz="40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4000" dirty="0">
                    <a:solidFill>
                      <a:schemeClr val="tx1"/>
                    </a:solidFill>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B7194C82-948F-4F19-ADD9-53D3BE93F300}"/>
                    </a:ext>
                  </a:extLst>
                </p:cNvPr>
                <p:cNvSpPr txBox="1">
                  <a:spLocks noRot="1" noChangeAspect="1" noMove="1" noResize="1" noEditPoints="1" noAdjustHandles="1" noChangeArrowheads="1" noChangeShapeType="1" noTextEdit="1"/>
                </p:cNvSpPr>
                <p:nvPr/>
              </p:nvSpPr>
              <p:spPr>
                <a:xfrm>
                  <a:off x="666750" y="563261"/>
                  <a:ext cx="6017236" cy="1119089"/>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grpSp>
      <p:grpSp>
        <p:nvGrpSpPr>
          <p:cNvPr id="29" name="Group 28">
            <a:extLst>
              <a:ext uri="{FF2B5EF4-FFF2-40B4-BE49-F238E27FC236}">
                <a16:creationId xmlns:a16="http://schemas.microsoft.com/office/drawing/2014/main" id="{86B0B47B-895D-499F-80A5-F5932E20C922}"/>
              </a:ext>
            </a:extLst>
          </p:cNvPr>
          <p:cNvGrpSpPr/>
          <p:nvPr/>
        </p:nvGrpSpPr>
        <p:grpSpPr>
          <a:xfrm>
            <a:off x="90195" y="4867178"/>
            <a:ext cx="5086349" cy="1948892"/>
            <a:chOff x="659131" y="2472872"/>
            <a:chExt cx="5086349" cy="1948892"/>
          </a:xfrm>
        </p:grpSpPr>
        <p:grpSp>
          <p:nvGrpSpPr>
            <p:cNvPr id="30" name="Group 29">
              <a:extLst>
                <a:ext uri="{FF2B5EF4-FFF2-40B4-BE49-F238E27FC236}">
                  <a16:creationId xmlns:a16="http://schemas.microsoft.com/office/drawing/2014/main" id="{7013CEF9-831F-410B-838B-D0F2D4820858}"/>
                </a:ext>
              </a:extLst>
            </p:cNvPr>
            <p:cNvGrpSpPr/>
            <p:nvPr/>
          </p:nvGrpSpPr>
          <p:grpSpPr>
            <a:xfrm>
              <a:off x="660316" y="2472872"/>
              <a:ext cx="4434199" cy="546270"/>
              <a:chOff x="6287323" y="3151126"/>
              <a:chExt cx="4434199" cy="546270"/>
            </a:xfrm>
          </p:grpSpPr>
          <p:sp>
            <p:nvSpPr>
              <p:cNvPr id="32" name="TextBox 31">
                <a:extLst>
                  <a:ext uri="{FF2B5EF4-FFF2-40B4-BE49-F238E27FC236}">
                    <a16:creationId xmlns:a16="http://schemas.microsoft.com/office/drawing/2014/main" id="{E59DFF2F-E623-4991-8644-9BDC3051E987}"/>
                  </a:ext>
                </a:extLst>
              </p:cNvPr>
              <p:cNvSpPr txBox="1"/>
              <p:nvPr/>
            </p:nvSpPr>
            <p:spPr>
              <a:xfrm>
                <a:off x="6306288" y="3151126"/>
                <a:ext cx="4415234" cy="523220"/>
              </a:xfrm>
              <a:prstGeom prst="rect">
                <a:avLst/>
              </a:prstGeom>
              <a:noFill/>
            </p:spPr>
            <p:txBody>
              <a:bodyPr wrap="square" rtlCol="0">
                <a:spAutoFit/>
              </a:bodyPr>
              <a:lstStyle/>
              <a:p>
                <a:r>
                  <a:rPr lang="en-US" sz="2800" dirty="0">
                    <a:solidFill>
                      <a:srgbClr val="00B050"/>
                    </a:solidFill>
                  </a:rPr>
                  <a:t>Components Change</a:t>
                </a:r>
                <a:endParaRPr lang="en-CA" sz="3200" dirty="0">
                  <a:solidFill>
                    <a:srgbClr val="00B050"/>
                  </a:solidFill>
                </a:endParaRPr>
              </a:p>
            </p:txBody>
          </p:sp>
          <p:sp>
            <p:nvSpPr>
              <p:cNvPr id="33" name="Rectangle 32">
                <a:extLst>
                  <a:ext uri="{FF2B5EF4-FFF2-40B4-BE49-F238E27FC236}">
                    <a16:creationId xmlns:a16="http://schemas.microsoft.com/office/drawing/2014/main" id="{91C200F2-17A2-48E2-A5C7-A1CF2C676CC7}"/>
                  </a:ext>
                </a:extLst>
              </p:cNvPr>
              <p:cNvSpPr/>
              <p:nvPr/>
            </p:nvSpPr>
            <p:spPr>
              <a:xfrm>
                <a:off x="6287323" y="3185952"/>
                <a:ext cx="3207632"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29DFB1-842A-405D-96BB-929DE186B979}"/>
                    </a:ext>
                  </a:extLst>
                </p:cNvPr>
                <p:cNvSpPr txBox="1"/>
                <p:nvPr/>
              </p:nvSpPr>
              <p:spPr>
                <a:xfrm>
                  <a:off x="659131" y="3014776"/>
                  <a:ext cx="5086349" cy="140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m:t>
                                  </m:r>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eqArr>
                              <m:eqArrPr>
                                <m:ctrlPr>
                                  <a:rPr lang="en-US" sz="4800" b="0" i="1" smtClean="0">
                                    <a:solidFill>
                                      <a:schemeClr val="tx1"/>
                                    </a:solidFill>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A129DFB1-842A-405D-96BB-929DE186B979}"/>
                    </a:ext>
                  </a:extLst>
                </p:cNvPr>
                <p:cNvSpPr txBox="1">
                  <a:spLocks noRot="1" noChangeAspect="1" noMove="1" noResize="1" noEditPoints="1" noAdjustHandles="1" noChangeArrowheads="1" noChangeShapeType="1" noTextEdit="1"/>
                </p:cNvSpPr>
                <p:nvPr/>
              </p:nvSpPr>
              <p:spPr>
                <a:xfrm>
                  <a:off x="659131" y="3014776"/>
                  <a:ext cx="5086349" cy="1406988"/>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grpSp>
      <p:grpSp>
        <p:nvGrpSpPr>
          <p:cNvPr id="34" name="Group 33">
            <a:extLst>
              <a:ext uri="{FF2B5EF4-FFF2-40B4-BE49-F238E27FC236}">
                <a16:creationId xmlns:a16="http://schemas.microsoft.com/office/drawing/2014/main" id="{25798929-E42B-4E90-9E5B-972855DBF234}"/>
              </a:ext>
            </a:extLst>
          </p:cNvPr>
          <p:cNvGrpSpPr/>
          <p:nvPr/>
        </p:nvGrpSpPr>
        <p:grpSpPr>
          <a:xfrm>
            <a:off x="6090945" y="4867178"/>
            <a:ext cx="5086349" cy="1948892"/>
            <a:chOff x="659131" y="2472872"/>
            <a:chExt cx="5086349" cy="1948892"/>
          </a:xfrm>
        </p:grpSpPr>
        <p:grpSp>
          <p:nvGrpSpPr>
            <p:cNvPr id="35" name="Group 34">
              <a:extLst>
                <a:ext uri="{FF2B5EF4-FFF2-40B4-BE49-F238E27FC236}">
                  <a16:creationId xmlns:a16="http://schemas.microsoft.com/office/drawing/2014/main" id="{40DBFD6A-2EAB-4D98-9B3D-F6DCABA08A75}"/>
                </a:ext>
              </a:extLst>
            </p:cNvPr>
            <p:cNvGrpSpPr/>
            <p:nvPr/>
          </p:nvGrpSpPr>
          <p:grpSpPr>
            <a:xfrm>
              <a:off x="660315" y="2472872"/>
              <a:ext cx="4988246" cy="546270"/>
              <a:chOff x="6287322" y="3151126"/>
              <a:chExt cx="4988246" cy="546270"/>
            </a:xfrm>
          </p:grpSpPr>
          <p:sp>
            <p:nvSpPr>
              <p:cNvPr id="37" name="TextBox 36">
                <a:extLst>
                  <a:ext uri="{FF2B5EF4-FFF2-40B4-BE49-F238E27FC236}">
                    <a16:creationId xmlns:a16="http://schemas.microsoft.com/office/drawing/2014/main" id="{B7312A23-8F12-48EA-9420-78088B3383EC}"/>
                  </a:ext>
                </a:extLst>
              </p:cNvPr>
              <p:cNvSpPr txBox="1"/>
              <p:nvPr/>
            </p:nvSpPr>
            <p:spPr>
              <a:xfrm>
                <a:off x="6306287" y="3151126"/>
                <a:ext cx="4969281" cy="523220"/>
              </a:xfrm>
              <a:prstGeom prst="rect">
                <a:avLst/>
              </a:prstGeom>
              <a:noFill/>
            </p:spPr>
            <p:txBody>
              <a:bodyPr wrap="square" rtlCol="0">
                <a:spAutoFit/>
              </a:bodyPr>
              <a:lstStyle/>
              <a:p>
                <a:r>
                  <a:rPr lang="en-US" sz="2800" dirty="0">
                    <a:solidFill>
                      <a:srgbClr val="7030A0"/>
                    </a:solidFill>
                  </a:rPr>
                  <a:t>Components Change (reverse)</a:t>
                </a:r>
                <a:endParaRPr lang="en-CA" sz="3200" dirty="0">
                  <a:solidFill>
                    <a:srgbClr val="7030A0"/>
                  </a:solidFill>
                </a:endParaRPr>
              </a:p>
            </p:txBody>
          </p:sp>
          <p:sp>
            <p:nvSpPr>
              <p:cNvPr id="38" name="Rectangle 37">
                <a:extLst>
                  <a:ext uri="{FF2B5EF4-FFF2-40B4-BE49-F238E27FC236}">
                    <a16:creationId xmlns:a16="http://schemas.microsoft.com/office/drawing/2014/main" id="{C89B553C-B2E6-4DD2-B440-120A5D2B79C3}"/>
                  </a:ext>
                </a:extLst>
              </p:cNvPr>
              <p:cNvSpPr/>
              <p:nvPr/>
            </p:nvSpPr>
            <p:spPr>
              <a:xfrm>
                <a:off x="6287322" y="3185952"/>
                <a:ext cx="4557941"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38CBEC0-428C-42BD-82F1-0A23A42AA22C}"/>
                    </a:ext>
                  </a:extLst>
                </p:cNvPr>
                <p:cNvSpPr txBox="1"/>
                <p:nvPr/>
              </p:nvSpPr>
              <p:spPr>
                <a:xfrm>
                  <a:off x="659131" y="3014776"/>
                  <a:ext cx="5086349" cy="140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r>
                                  <a:rPr lang="en-US" sz="4800" i="1">
                                    <a:solidFill>
                                      <a:srgbClr val="0070C0"/>
                                    </a:solidFill>
                                    <a:latin typeface="Cambria Math" panose="02040503050406030204" pitchFamily="18" charset="0"/>
                                  </a:rPr>
                                  <m:t>𝑡</m:t>
                                </m:r>
                              </m:e>
                              <m:e>
                                <m:r>
                                  <a:rPr lang="en-US" sz="4800" i="1">
                                    <a:solidFill>
                                      <a:srgbClr val="0070C0"/>
                                    </a:solidFill>
                                    <a:latin typeface="Cambria Math" panose="02040503050406030204" pitchFamily="18" charset="0"/>
                                  </a:rPr>
                                  <m:t>𝑥</m:t>
                                </m:r>
                              </m:e>
                            </m:eqArr>
                          </m:e>
                        </m:d>
                        <m:r>
                          <a:rPr lang="en-US" sz="48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i="1">
                                      <a:solidFill>
                                        <a:srgbClr val="00B050"/>
                                      </a:solidFill>
                                      <a:latin typeface="Cambria Math" panose="02040503050406030204" pitchFamily="18" charset="0"/>
                                      <a:ea typeface="Cambria Math" panose="02040503050406030204" pitchFamily="18" charset="0"/>
                                    </a:rPr>
                                    <m:t>𝑣</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e>
                              <m:e>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eqArr>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B38CBEC0-428C-42BD-82F1-0A23A42AA22C}"/>
                    </a:ext>
                  </a:extLst>
                </p:cNvPr>
                <p:cNvSpPr txBox="1">
                  <a:spLocks noRot="1" noChangeAspect="1" noMove="1" noResize="1" noEditPoints="1" noAdjustHandles="1" noChangeArrowheads="1" noChangeShapeType="1" noTextEdit="1"/>
                </p:cNvSpPr>
                <p:nvPr/>
              </p:nvSpPr>
              <p:spPr>
                <a:xfrm>
                  <a:off x="659131" y="3014776"/>
                  <a:ext cx="5086349" cy="1406988"/>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6DE863C3-EA30-4B79-8D5C-5C7305CF19CD}"/>
              </a:ext>
            </a:extLst>
          </p:cNvPr>
          <p:cNvGrpSpPr/>
          <p:nvPr/>
        </p:nvGrpSpPr>
        <p:grpSpPr>
          <a:xfrm>
            <a:off x="2689413" y="1791468"/>
            <a:ext cx="3245222" cy="3381164"/>
            <a:chOff x="2689413" y="1791468"/>
            <a:chExt cx="3245222" cy="3381164"/>
          </a:xfrm>
        </p:grpSpPr>
        <p:grpSp>
          <p:nvGrpSpPr>
            <p:cNvPr id="45" name="Group 44">
              <a:extLst>
                <a:ext uri="{FF2B5EF4-FFF2-40B4-BE49-F238E27FC236}">
                  <a16:creationId xmlns:a16="http://schemas.microsoft.com/office/drawing/2014/main" id="{C27FDDA9-DD1B-42F8-A1B9-45444E948AD7}"/>
                </a:ext>
              </a:extLst>
            </p:cNvPr>
            <p:cNvGrpSpPr/>
            <p:nvPr/>
          </p:nvGrpSpPr>
          <p:grpSpPr>
            <a:xfrm>
              <a:off x="2689413" y="1791468"/>
              <a:ext cx="3227293" cy="484094"/>
              <a:chOff x="2689413" y="1613647"/>
              <a:chExt cx="3227293" cy="484094"/>
            </a:xfrm>
          </p:grpSpPr>
          <p:cxnSp>
            <p:nvCxnSpPr>
              <p:cNvPr id="4" name="Straight Arrow Connector 3">
                <a:extLst>
                  <a:ext uri="{FF2B5EF4-FFF2-40B4-BE49-F238E27FC236}">
                    <a16:creationId xmlns:a16="http://schemas.microsoft.com/office/drawing/2014/main" id="{EB3962CC-AA90-4591-95C7-C678B8355DC7}"/>
                  </a:ext>
                </a:extLst>
              </p:cNvPr>
              <p:cNvCxnSpPr>
                <a:cxnSpLocks/>
              </p:cNvCxnSpPr>
              <p:nvPr/>
            </p:nvCxnSpPr>
            <p:spPr>
              <a:xfrm>
                <a:off x="2689413" y="2097741"/>
                <a:ext cx="3227293"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85F7B4-D9D9-4D93-BBC9-FBBE8DA22FF6}"/>
                  </a:ext>
                </a:extLst>
              </p:cNvPr>
              <p:cNvSpPr txBox="1"/>
              <p:nvPr/>
            </p:nvSpPr>
            <p:spPr>
              <a:xfrm>
                <a:off x="3334870" y="1613647"/>
                <a:ext cx="1950919" cy="461665"/>
              </a:xfrm>
              <a:prstGeom prst="rect">
                <a:avLst/>
              </a:prstGeom>
              <a:noFill/>
            </p:spPr>
            <p:txBody>
              <a:bodyPr wrap="none" rtlCol="0">
                <a:spAutoFit/>
              </a:bodyPr>
              <a:lstStyle/>
              <a:p>
                <a:r>
                  <a:rPr lang="en-US" sz="2400" dirty="0"/>
                  <a:t>inverse matrix</a:t>
                </a:r>
                <a:endParaRPr lang="en-CA" sz="2400" dirty="0"/>
              </a:p>
            </p:txBody>
          </p:sp>
        </p:grpSp>
        <p:grpSp>
          <p:nvGrpSpPr>
            <p:cNvPr id="46" name="Group 45">
              <a:extLst>
                <a:ext uri="{FF2B5EF4-FFF2-40B4-BE49-F238E27FC236}">
                  <a16:creationId xmlns:a16="http://schemas.microsoft.com/office/drawing/2014/main" id="{F06C3815-602D-4DEB-872E-2CC3435C8E38}"/>
                </a:ext>
              </a:extLst>
            </p:cNvPr>
            <p:cNvGrpSpPr/>
            <p:nvPr/>
          </p:nvGrpSpPr>
          <p:grpSpPr>
            <a:xfrm>
              <a:off x="3487271" y="4688539"/>
              <a:ext cx="2447364" cy="484093"/>
              <a:chOff x="3487271" y="4563036"/>
              <a:chExt cx="2447364" cy="484093"/>
            </a:xfrm>
          </p:grpSpPr>
          <p:cxnSp>
            <p:nvCxnSpPr>
              <p:cNvPr id="39" name="Straight Arrow Connector 38">
                <a:extLst>
                  <a:ext uri="{FF2B5EF4-FFF2-40B4-BE49-F238E27FC236}">
                    <a16:creationId xmlns:a16="http://schemas.microsoft.com/office/drawing/2014/main" id="{19CBEB13-E5B2-4764-841C-E143CB9514F9}"/>
                  </a:ext>
                </a:extLst>
              </p:cNvPr>
              <p:cNvCxnSpPr>
                <a:cxnSpLocks/>
              </p:cNvCxnSpPr>
              <p:nvPr/>
            </p:nvCxnSpPr>
            <p:spPr>
              <a:xfrm>
                <a:off x="3487271" y="5047129"/>
                <a:ext cx="2447364"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395DD75-E2E3-40F8-932C-C28E26F466C8}"/>
                  </a:ext>
                </a:extLst>
              </p:cNvPr>
              <p:cNvSpPr txBox="1"/>
              <p:nvPr/>
            </p:nvSpPr>
            <p:spPr>
              <a:xfrm>
                <a:off x="3792070" y="4563036"/>
                <a:ext cx="1950919" cy="461665"/>
              </a:xfrm>
              <a:prstGeom prst="rect">
                <a:avLst/>
              </a:prstGeom>
              <a:noFill/>
            </p:spPr>
            <p:txBody>
              <a:bodyPr wrap="none" rtlCol="0">
                <a:spAutoFit/>
              </a:bodyPr>
              <a:lstStyle/>
              <a:p>
                <a:r>
                  <a:rPr lang="en-US" sz="2400" dirty="0"/>
                  <a:t>inverse matrix</a:t>
                </a:r>
                <a:endParaRPr lang="en-CA" sz="2400" dirty="0"/>
              </a:p>
            </p:txBody>
          </p:sp>
        </p:grpSp>
      </p:grpSp>
      <p:grpSp>
        <p:nvGrpSpPr>
          <p:cNvPr id="7" name="Group 6">
            <a:extLst>
              <a:ext uri="{FF2B5EF4-FFF2-40B4-BE49-F238E27FC236}">
                <a16:creationId xmlns:a16="http://schemas.microsoft.com/office/drawing/2014/main" id="{88BB3499-8E4A-4C60-ABF4-060234896880}"/>
              </a:ext>
            </a:extLst>
          </p:cNvPr>
          <p:cNvGrpSpPr/>
          <p:nvPr/>
        </p:nvGrpSpPr>
        <p:grpSpPr>
          <a:xfrm>
            <a:off x="1445377" y="3833221"/>
            <a:ext cx="9817232" cy="1138515"/>
            <a:chOff x="1445377" y="3833221"/>
            <a:chExt cx="9817232" cy="1138515"/>
          </a:xfrm>
        </p:grpSpPr>
        <p:grpSp>
          <p:nvGrpSpPr>
            <p:cNvPr id="42" name="Group 41">
              <a:extLst>
                <a:ext uri="{FF2B5EF4-FFF2-40B4-BE49-F238E27FC236}">
                  <a16:creationId xmlns:a16="http://schemas.microsoft.com/office/drawing/2014/main" id="{38CE0B4C-B621-4A2E-B7D3-17E9EC5269D0}"/>
                </a:ext>
              </a:extLst>
            </p:cNvPr>
            <p:cNvGrpSpPr/>
            <p:nvPr/>
          </p:nvGrpSpPr>
          <p:grpSpPr>
            <a:xfrm>
              <a:off x="8734562" y="3842182"/>
              <a:ext cx="2528047" cy="1129554"/>
              <a:chOff x="8749553" y="4052047"/>
              <a:chExt cx="2528047" cy="1129554"/>
            </a:xfrm>
          </p:grpSpPr>
          <p:cxnSp>
            <p:nvCxnSpPr>
              <p:cNvPr id="44" name="Straight Arrow Connector 43">
                <a:extLst>
                  <a:ext uri="{FF2B5EF4-FFF2-40B4-BE49-F238E27FC236}">
                    <a16:creationId xmlns:a16="http://schemas.microsoft.com/office/drawing/2014/main" id="{041B5102-4A60-4B02-862E-CD2A4DA7117A}"/>
                  </a:ext>
                </a:extLst>
              </p:cNvPr>
              <p:cNvCxnSpPr>
                <a:cxnSpLocks/>
              </p:cNvCxnSpPr>
              <p:nvPr/>
            </p:nvCxnSpPr>
            <p:spPr>
              <a:xfrm flipV="1">
                <a:off x="10811435" y="4052047"/>
                <a:ext cx="466165" cy="1129554"/>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20EC820-D9B1-4D21-AB3D-803D3ADC6AC9}"/>
                  </a:ext>
                </a:extLst>
              </p:cNvPr>
              <p:cNvSpPr txBox="1"/>
              <p:nvPr/>
            </p:nvSpPr>
            <p:spPr>
              <a:xfrm>
                <a:off x="8749553" y="4105836"/>
                <a:ext cx="2243178" cy="523220"/>
              </a:xfrm>
              <a:prstGeom prst="rect">
                <a:avLst/>
              </a:prstGeom>
              <a:noFill/>
            </p:spPr>
            <p:txBody>
              <a:bodyPr wrap="none" rtlCol="0">
                <a:spAutoFit/>
              </a:bodyPr>
              <a:lstStyle/>
              <a:p>
                <a:r>
                  <a:rPr lang="en-US" sz="2800" dirty="0"/>
                  <a:t>inverse matrix</a:t>
                </a:r>
                <a:endParaRPr lang="en-CA" sz="2800" dirty="0"/>
              </a:p>
            </p:txBody>
          </p:sp>
        </p:grpSp>
        <p:grpSp>
          <p:nvGrpSpPr>
            <p:cNvPr id="48" name="Group 47">
              <a:extLst>
                <a:ext uri="{FF2B5EF4-FFF2-40B4-BE49-F238E27FC236}">
                  <a16:creationId xmlns:a16="http://schemas.microsoft.com/office/drawing/2014/main" id="{CA383662-BDAB-4075-900C-AFA7B3D38864}"/>
                </a:ext>
              </a:extLst>
            </p:cNvPr>
            <p:cNvGrpSpPr/>
            <p:nvPr/>
          </p:nvGrpSpPr>
          <p:grpSpPr>
            <a:xfrm>
              <a:off x="1445377" y="3833221"/>
              <a:ext cx="2528047" cy="1129554"/>
              <a:chOff x="1730188" y="4043086"/>
              <a:chExt cx="2528047" cy="1129554"/>
            </a:xfrm>
          </p:grpSpPr>
          <p:cxnSp>
            <p:nvCxnSpPr>
              <p:cNvPr id="49" name="Straight Arrow Connector 48">
                <a:extLst>
                  <a:ext uri="{FF2B5EF4-FFF2-40B4-BE49-F238E27FC236}">
                    <a16:creationId xmlns:a16="http://schemas.microsoft.com/office/drawing/2014/main" id="{22D44D55-36B4-4BF0-9C87-A89DCA8D8D5D}"/>
                  </a:ext>
                </a:extLst>
              </p:cNvPr>
              <p:cNvCxnSpPr>
                <a:cxnSpLocks/>
              </p:cNvCxnSpPr>
              <p:nvPr/>
            </p:nvCxnSpPr>
            <p:spPr>
              <a:xfrm flipV="1">
                <a:off x="3792070" y="4043086"/>
                <a:ext cx="466165" cy="1129554"/>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9770573-A4DA-4C77-B9EE-EE3B2D3F9921}"/>
                  </a:ext>
                </a:extLst>
              </p:cNvPr>
              <p:cNvSpPr txBox="1"/>
              <p:nvPr/>
            </p:nvSpPr>
            <p:spPr>
              <a:xfrm>
                <a:off x="1730188" y="4096875"/>
                <a:ext cx="2243178" cy="523220"/>
              </a:xfrm>
              <a:prstGeom prst="rect">
                <a:avLst/>
              </a:prstGeom>
              <a:noFill/>
            </p:spPr>
            <p:txBody>
              <a:bodyPr wrap="none" rtlCol="0">
                <a:spAutoFit/>
              </a:bodyPr>
              <a:lstStyle/>
              <a:p>
                <a:r>
                  <a:rPr lang="en-US" sz="2800" dirty="0"/>
                  <a:t>inverse matrix</a:t>
                </a:r>
                <a:endParaRPr lang="en-CA" sz="2800" dirty="0"/>
              </a:p>
            </p:txBody>
          </p:sp>
        </p:grpSp>
      </p:grpSp>
      <p:grpSp>
        <p:nvGrpSpPr>
          <p:cNvPr id="5" name="Group 4">
            <a:extLst>
              <a:ext uri="{FF2B5EF4-FFF2-40B4-BE49-F238E27FC236}">
                <a16:creationId xmlns:a16="http://schemas.microsoft.com/office/drawing/2014/main" id="{7810C6B0-8138-482E-A6E7-96402D36D18D}"/>
              </a:ext>
            </a:extLst>
          </p:cNvPr>
          <p:cNvGrpSpPr/>
          <p:nvPr/>
        </p:nvGrpSpPr>
        <p:grpSpPr>
          <a:xfrm>
            <a:off x="166949" y="-89940"/>
            <a:ext cx="2761129" cy="1900088"/>
            <a:chOff x="166949" y="-89940"/>
            <a:chExt cx="2761129" cy="1900088"/>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F8BE630-15D7-4FB3-B881-26C90413D271}"/>
                    </a:ext>
                  </a:extLst>
                </p:cNvPr>
                <p:cNvSpPr txBox="1"/>
                <p:nvPr/>
              </p:nvSpPr>
              <p:spPr>
                <a:xfrm>
                  <a:off x="412856" y="-89940"/>
                  <a:ext cx="2387494" cy="147841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54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5400" b="0" i="1" smtClean="0">
                                    <a:solidFill>
                                      <a:schemeClr val="tx1"/>
                                    </a:solidFill>
                                    <a:latin typeface="Cambria Math" panose="02040503050406030204" pitchFamily="18" charset="0"/>
                                    <a:ea typeface="Cambria Math" panose="02040503050406030204" pitchFamily="18" charset="0"/>
                                  </a:rPr>
                                </m:ctrlPr>
                              </m:mPr>
                              <m:mr>
                                <m:e>
                                  <m:r>
                                    <m:rPr>
                                      <m:brk m:alnAt="7"/>
                                    </m:rPr>
                                    <a:rPr lang="en-US" sz="5400" b="0" i="1" smtClean="0">
                                      <a:solidFill>
                                        <a:schemeClr val="tx1"/>
                                      </a:solidFill>
                                      <a:latin typeface="Cambria Math" panose="02040503050406030204" pitchFamily="18" charset="0"/>
                                      <a:ea typeface="Cambria Math" panose="02040503050406030204" pitchFamily="18" charset="0"/>
                                    </a:rPr>
                                    <m:t>1</m:t>
                                  </m:r>
                                </m:e>
                                <m:e>
                                  <m:r>
                                    <a:rPr lang="en-US" sz="5400" b="0" i="1" smtClean="0">
                                      <a:solidFill>
                                        <a:schemeClr val="tx1"/>
                                      </a:solidFill>
                                      <a:latin typeface="Cambria Math" panose="02040503050406030204" pitchFamily="18" charset="0"/>
                                      <a:ea typeface="Cambria Math" panose="02040503050406030204" pitchFamily="18" charset="0"/>
                                    </a:rPr>
                                    <m:t>0</m:t>
                                  </m:r>
                                </m:e>
                              </m:mr>
                              <m:mr>
                                <m:e>
                                  <m:r>
                                    <a:rPr lang="en-US" sz="5400" i="1">
                                      <a:solidFill>
                                        <a:srgbClr val="00B050"/>
                                      </a:solidFill>
                                      <a:latin typeface="Cambria Math" panose="02040503050406030204" pitchFamily="18" charset="0"/>
                                      <a:ea typeface="Cambria Math" panose="02040503050406030204" pitchFamily="18" charset="0"/>
                                    </a:rPr>
                                    <m:t>𝑣</m:t>
                                  </m:r>
                                </m:e>
                                <m:e>
                                  <m:r>
                                    <a:rPr lang="en-US" sz="5400" b="0" i="1" smtClean="0">
                                      <a:solidFill>
                                        <a:schemeClr val="tx1"/>
                                      </a:solidFill>
                                      <a:latin typeface="Cambria Math" panose="02040503050406030204" pitchFamily="18" charset="0"/>
                                      <a:ea typeface="Cambria Math" panose="02040503050406030204" pitchFamily="18" charset="0"/>
                                    </a:rPr>
                                    <m:t>1</m:t>
                                  </m:r>
                                </m:e>
                              </m:mr>
                            </m:m>
                          </m:e>
                        </m:d>
                      </m:oMath>
                    </m:oMathPara>
                  </a14:m>
                  <a:endParaRPr lang="en-US" sz="4800" dirty="0">
                    <a:solidFill>
                      <a:schemeClr val="tx1"/>
                    </a:solidFill>
                    <a:latin typeface="Cambria Math" panose="02040503050406030204" pitchFamily="18" charset="0"/>
                    <a:ea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BF8BE630-15D7-4FB3-B881-26C90413D271}"/>
                    </a:ext>
                  </a:extLst>
                </p:cNvPr>
                <p:cNvSpPr txBox="1">
                  <a:spLocks noRot="1" noChangeAspect="1" noMove="1" noResize="1" noEditPoints="1" noAdjustHandles="1" noChangeArrowheads="1" noChangeShapeType="1" noTextEdit="1"/>
                </p:cNvSpPr>
                <p:nvPr/>
              </p:nvSpPr>
              <p:spPr>
                <a:xfrm>
                  <a:off x="412856" y="-89940"/>
                  <a:ext cx="2387494" cy="1478418"/>
                </a:xfrm>
                <a:prstGeom prst="rect">
                  <a:avLst/>
                </a:prstGeom>
                <a:blipFill>
                  <a:blip r:embed="rId8"/>
                  <a:stretch>
                    <a:fillRect/>
                  </a:stretch>
                </a:blipFill>
              </p:spPr>
              <p:txBody>
                <a:bodyPr/>
                <a:lstStyle/>
                <a:p>
                  <a:r>
                    <a:rPr lang="en-CA">
                      <a:noFill/>
                    </a:rPr>
                    <a:t> </a:t>
                  </a:r>
                </a:p>
              </p:txBody>
            </p:sp>
          </mc:Fallback>
        </mc:AlternateContent>
        <p:sp>
          <p:nvSpPr>
            <p:cNvPr id="52" name="TextBox 51">
              <a:extLst>
                <a:ext uri="{FF2B5EF4-FFF2-40B4-BE49-F238E27FC236}">
                  <a16:creationId xmlns:a16="http://schemas.microsoft.com/office/drawing/2014/main" id="{20C82E54-C8CD-4301-9E2A-65EEAA45C556}"/>
                </a:ext>
              </a:extLst>
            </p:cNvPr>
            <p:cNvSpPr txBox="1"/>
            <p:nvPr/>
          </p:nvSpPr>
          <p:spPr>
            <a:xfrm>
              <a:off x="166949" y="1225373"/>
              <a:ext cx="2761129" cy="584775"/>
            </a:xfrm>
            <a:prstGeom prst="rect">
              <a:avLst/>
            </a:prstGeom>
            <a:noFill/>
          </p:spPr>
          <p:txBody>
            <a:bodyPr wrap="square" rtlCol="0">
              <a:spAutoFit/>
            </a:bodyPr>
            <a:lstStyle/>
            <a:p>
              <a:pPr algn="ctr"/>
              <a:r>
                <a:rPr lang="en-US" sz="3200" dirty="0">
                  <a:solidFill>
                    <a:srgbClr val="00B050"/>
                  </a:solidFill>
                </a:rPr>
                <a:t>Galilean Matrix</a:t>
              </a:r>
              <a:endParaRPr lang="en-CA" sz="3200" dirty="0">
                <a:solidFill>
                  <a:srgbClr val="00B050"/>
                </a:solidFill>
              </a:endParaRPr>
            </a:p>
          </p:txBody>
        </p:sp>
      </p:grpSp>
      <p:cxnSp>
        <p:nvCxnSpPr>
          <p:cNvPr id="53" name="Straight Connector 52">
            <a:extLst>
              <a:ext uri="{FF2B5EF4-FFF2-40B4-BE49-F238E27FC236}">
                <a16:creationId xmlns:a16="http://schemas.microsoft.com/office/drawing/2014/main" id="{489B5BD4-DEC5-40BE-97B8-83184E54EBA9}"/>
              </a:ext>
            </a:extLst>
          </p:cNvPr>
          <p:cNvCxnSpPr>
            <a:cxnSpLocks/>
          </p:cNvCxnSpPr>
          <p:nvPr/>
        </p:nvCxnSpPr>
        <p:spPr>
          <a:xfrm>
            <a:off x="0" y="1757964"/>
            <a:ext cx="1219200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378227E-350B-4C5D-9FDC-8FB808FA52C6}"/>
                  </a:ext>
                </a:extLst>
              </p:cNvPr>
              <p:cNvSpPr/>
              <p:nvPr/>
            </p:nvSpPr>
            <p:spPr>
              <a:xfrm>
                <a:off x="3170557" y="0"/>
                <a:ext cx="8830943" cy="1341842"/>
              </a:xfrm>
              <a:prstGeom prst="rect">
                <a:avLst/>
              </a:prstGeom>
            </p:spPr>
            <p:txBody>
              <a:bodyPr wrap="none">
                <a:spAutoFit/>
              </a:bodyPr>
              <a:lstStyle/>
              <a:p>
                <a14:m>
                  <m:oMath xmlns:m="http://schemas.openxmlformats.org/officeDocument/2006/math">
                    <m:r>
                      <a:rPr lang="en-US" sz="6000" i="1" smtClean="0">
                        <a:latin typeface="Cambria Math" panose="02040503050406030204" pitchFamily="18" charset="0"/>
                        <a:ea typeface="Cambria Math" panose="02040503050406030204" pitchFamily="18" charset="0"/>
                      </a:rPr>
                      <m:t>→</m:t>
                    </m:r>
                  </m:oMath>
                </a14:m>
                <a:r>
                  <a:rPr lang="en-US" sz="4800" b="0" i="0" dirty="0">
                    <a:latin typeface="+mj-lt"/>
                    <a:ea typeface="Cambria Math" panose="02040503050406030204" pitchFamily="18" charset="0"/>
                  </a:rPr>
                  <a:t> </a:t>
                </a:r>
                <a14:m>
                  <m:oMath xmlns:m="http://schemas.openxmlformats.org/officeDocument/2006/math">
                    <m:r>
                      <a:rPr lang="en-US" sz="4800" b="0" i="1" smtClean="0">
                        <a:latin typeface="Cambria Math" panose="02040503050406030204" pitchFamily="18" charset="0"/>
                        <a:ea typeface="Cambria Math" panose="02040503050406030204" pitchFamily="18" charset="0"/>
                      </a:rPr>
                      <m:t>   </m:t>
                    </m:r>
                    <m:d>
                      <m:dPr>
                        <m:begChr m:val="["/>
                        <m:endChr m:val="]"/>
                        <m:ctrlPr>
                          <a:rPr lang="en-US" sz="5000" i="1">
                            <a:latin typeface="Cambria Math" panose="02040503050406030204" pitchFamily="18" charset="0"/>
                            <a:ea typeface="Cambria Math" panose="02040503050406030204" pitchFamily="18" charset="0"/>
                          </a:rPr>
                        </m:ctrlPr>
                      </m:dPr>
                      <m:e>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𝑡</m:t>
                                </m:r>
                              </m:sub>
                            </m:sSub>
                          </m:e>
                        </m:acc>
                        <m:r>
                          <a:rPr lang="en-US" sz="5000" i="1">
                            <a:solidFill>
                              <a:srgbClr val="002060"/>
                            </a:solidFill>
                            <a:latin typeface="Cambria Math" panose="02040503050406030204" pitchFamily="18" charset="0"/>
                            <a:ea typeface="Cambria Math" panose="02040503050406030204" pitchFamily="18" charset="0"/>
                          </a:rPr>
                          <m:t>   </m:t>
                        </m:r>
                        <m:acc>
                          <m:accPr>
                            <m:chr m:val="⃗"/>
                            <m:ctrlPr>
                              <a:rPr lang="en-US" sz="5000" i="1">
                                <a:solidFill>
                                  <a:srgbClr val="002060"/>
                                </a:solidFill>
                                <a:latin typeface="Cambria Math" panose="02040503050406030204" pitchFamily="18" charset="0"/>
                                <a:ea typeface="Cambria Math" panose="02040503050406030204" pitchFamily="18" charset="0"/>
                              </a:rPr>
                            </m:ctrlPr>
                          </m:accPr>
                          <m:e>
                            <m:sSub>
                              <m:sSubPr>
                                <m:ctrlPr>
                                  <a:rPr lang="en-US" sz="5000" i="1">
                                    <a:solidFill>
                                      <a:srgbClr val="002060"/>
                                    </a:solidFill>
                                    <a:latin typeface="Cambria Math" panose="02040503050406030204" pitchFamily="18" charset="0"/>
                                    <a:ea typeface="Cambria Math" panose="02040503050406030204" pitchFamily="18" charset="0"/>
                                  </a:rPr>
                                </m:ctrlPr>
                              </m:sSubPr>
                              <m:e>
                                <m:r>
                                  <a:rPr lang="en-US" sz="5000" i="1">
                                    <a:solidFill>
                                      <a:srgbClr val="002060"/>
                                    </a:solidFill>
                                    <a:latin typeface="Cambria Math" panose="02040503050406030204" pitchFamily="18" charset="0"/>
                                    <a:ea typeface="Cambria Math" panose="02040503050406030204" pitchFamily="18" charset="0"/>
                                  </a:rPr>
                                  <m:t>𝑒</m:t>
                                </m:r>
                              </m:e>
                              <m:sub>
                                <m:r>
                                  <a:rPr lang="en-US" sz="50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5000" i="1">
                            <a:latin typeface="Cambria Math" panose="02040503050406030204" pitchFamily="18" charset="0"/>
                            <a:ea typeface="Cambria Math" panose="02040503050406030204" pitchFamily="18" charset="0"/>
                          </a:rPr>
                        </m:ctrlPr>
                      </m:dPr>
                      <m:e>
                        <m:m>
                          <m:mPr>
                            <m:mcs>
                              <m:mc>
                                <m:mcPr>
                                  <m:count m:val="2"/>
                                  <m:mcJc m:val="center"/>
                                </m:mcPr>
                              </m:mc>
                            </m:mcs>
                            <m:ctrlPr>
                              <a:rPr lang="en-US" sz="5000" i="1">
                                <a:latin typeface="Cambria Math" panose="02040503050406030204" pitchFamily="18" charset="0"/>
                                <a:ea typeface="Cambria Math" panose="02040503050406030204" pitchFamily="18" charset="0"/>
                              </a:rPr>
                            </m:ctrlPr>
                          </m:mPr>
                          <m:mr>
                            <m:e>
                              <m:r>
                                <m:rPr>
                                  <m:brk m:alnAt="7"/>
                                </m:rPr>
                                <a:rPr lang="en-US" sz="5000" i="1">
                                  <a:latin typeface="Cambria Math" panose="02040503050406030204" pitchFamily="18" charset="0"/>
                                  <a:ea typeface="Cambria Math" panose="02040503050406030204" pitchFamily="18" charset="0"/>
                                </a:rPr>
                                <m:t>1</m:t>
                              </m:r>
                            </m:e>
                            <m:e>
                              <m:r>
                                <a:rPr lang="en-US" sz="5000" i="1">
                                  <a:latin typeface="Cambria Math" panose="02040503050406030204" pitchFamily="18" charset="0"/>
                                  <a:ea typeface="Cambria Math" panose="02040503050406030204" pitchFamily="18" charset="0"/>
                                </a:rPr>
                                <m:t>0</m:t>
                              </m:r>
                            </m:e>
                          </m:mr>
                          <m:mr>
                            <m:e>
                              <m:r>
                                <a:rPr lang="en-US" sz="5000" i="1">
                                  <a:solidFill>
                                    <a:srgbClr val="00B050"/>
                                  </a:solidFill>
                                  <a:latin typeface="Cambria Math" panose="02040503050406030204" pitchFamily="18" charset="0"/>
                                  <a:ea typeface="Cambria Math" panose="02040503050406030204" pitchFamily="18" charset="0"/>
                                </a:rPr>
                                <m:t>𝑣</m:t>
                              </m:r>
                            </m:e>
                            <m:e>
                              <m:r>
                                <a:rPr lang="en-US" sz="5000" i="1">
                                  <a:latin typeface="Cambria Math" panose="02040503050406030204" pitchFamily="18" charset="0"/>
                                  <a:ea typeface="Cambria Math" panose="02040503050406030204" pitchFamily="18" charset="0"/>
                                </a:rPr>
                                <m:t>1</m:t>
                              </m:r>
                            </m:e>
                          </m:mr>
                        </m:m>
                      </m:e>
                    </m:d>
                    <m:d>
                      <m:dPr>
                        <m:begChr m:val="["/>
                        <m:endChr m:val="]"/>
                        <m:ctrlPr>
                          <a:rPr lang="en-US" sz="5000" i="1">
                            <a:latin typeface="Cambria Math" panose="02040503050406030204" pitchFamily="18" charset="0"/>
                            <a:ea typeface="Cambria Math" panose="02040503050406030204" pitchFamily="18" charset="0"/>
                          </a:rPr>
                        </m:ctrlPr>
                      </m:dPr>
                      <m:e>
                        <m:m>
                          <m:mPr>
                            <m:mcs>
                              <m:mc>
                                <m:mcPr>
                                  <m:count m:val="2"/>
                                  <m:mcJc m:val="center"/>
                                </m:mcPr>
                              </m:mc>
                            </m:mcs>
                            <m:ctrlPr>
                              <a:rPr lang="en-US" sz="5000" i="1">
                                <a:latin typeface="Cambria Math" panose="02040503050406030204" pitchFamily="18" charset="0"/>
                                <a:ea typeface="Cambria Math" panose="02040503050406030204" pitchFamily="18" charset="0"/>
                              </a:rPr>
                            </m:ctrlPr>
                          </m:mPr>
                          <m:mr>
                            <m:e>
                              <m:r>
                                <m:rPr>
                                  <m:brk m:alnAt="7"/>
                                </m:rPr>
                                <a:rPr lang="en-US" sz="5000" i="1">
                                  <a:latin typeface="Cambria Math" panose="02040503050406030204" pitchFamily="18" charset="0"/>
                                  <a:ea typeface="Cambria Math" panose="02040503050406030204" pitchFamily="18" charset="0"/>
                                </a:rPr>
                                <m:t>1</m:t>
                              </m:r>
                            </m:e>
                            <m:e>
                              <m:r>
                                <a:rPr lang="en-US" sz="5000" i="1">
                                  <a:latin typeface="Cambria Math" panose="02040503050406030204" pitchFamily="18" charset="0"/>
                                  <a:ea typeface="Cambria Math" panose="02040503050406030204" pitchFamily="18" charset="0"/>
                                </a:rPr>
                                <m:t>0</m:t>
                              </m:r>
                            </m:e>
                          </m:mr>
                          <m:mr>
                            <m:e>
                              <m:r>
                                <a:rPr lang="en-US" sz="5000" i="1">
                                  <a:latin typeface="Cambria Math" panose="02040503050406030204" pitchFamily="18" charset="0"/>
                                  <a:ea typeface="Cambria Math" panose="02040503050406030204" pitchFamily="18" charset="0"/>
                                </a:rPr>
                                <m:t>−</m:t>
                              </m:r>
                              <m:r>
                                <a:rPr lang="en-US" sz="5000" i="1">
                                  <a:solidFill>
                                    <a:srgbClr val="00B050"/>
                                  </a:solidFill>
                                  <a:latin typeface="Cambria Math" panose="02040503050406030204" pitchFamily="18" charset="0"/>
                                  <a:ea typeface="Cambria Math" panose="02040503050406030204" pitchFamily="18" charset="0"/>
                                </a:rPr>
                                <m:t>𝑣</m:t>
                              </m:r>
                            </m:e>
                            <m:e>
                              <m:r>
                                <a:rPr lang="en-US" sz="5000" i="1">
                                  <a:latin typeface="Cambria Math" panose="02040503050406030204" pitchFamily="18" charset="0"/>
                                  <a:ea typeface="Cambria Math" panose="02040503050406030204" pitchFamily="18" charset="0"/>
                                </a:rPr>
                                <m:t>1</m:t>
                              </m:r>
                            </m:e>
                          </m:mr>
                        </m:m>
                      </m:e>
                    </m:d>
                    <m:d>
                      <m:dPr>
                        <m:begChr m:val="["/>
                        <m:endChr m:val="]"/>
                        <m:ctrlPr>
                          <a:rPr lang="en-US" sz="5000" i="1">
                            <a:latin typeface="Cambria Math" panose="02040503050406030204" pitchFamily="18" charset="0"/>
                            <a:ea typeface="Cambria Math" panose="02040503050406030204" pitchFamily="18" charset="0"/>
                          </a:rPr>
                        </m:ctrlPr>
                      </m:dPr>
                      <m:e>
                        <m:eqArr>
                          <m:eqArrPr>
                            <m:ctrlPr>
                              <a:rPr lang="en-US" sz="5000" i="1">
                                <a:latin typeface="Cambria Math" panose="02040503050406030204" pitchFamily="18" charset="0"/>
                                <a:ea typeface="Cambria Math" panose="02040503050406030204" pitchFamily="18" charset="0"/>
                              </a:rPr>
                            </m:ctrlPr>
                          </m:eqArrPr>
                          <m:e>
                            <m:r>
                              <a:rPr lang="en-US" sz="5000" i="1">
                                <a:solidFill>
                                  <a:srgbClr val="0070C0"/>
                                </a:solidFill>
                                <a:latin typeface="Cambria Math" panose="02040503050406030204" pitchFamily="18" charset="0"/>
                              </a:rPr>
                              <m:t>𝑡</m:t>
                            </m:r>
                          </m:e>
                          <m:e>
                            <m:r>
                              <a:rPr lang="en-US" sz="5000" i="1">
                                <a:solidFill>
                                  <a:srgbClr val="0070C0"/>
                                </a:solidFill>
                                <a:latin typeface="Cambria Math" panose="02040503050406030204" pitchFamily="18" charset="0"/>
                              </a:rPr>
                              <m:t>𝑥</m:t>
                            </m:r>
                          </m:e>
                        </m:eqArr>
                      </m:e>
                    </m:d>
                  </m:oMath>
                </a14:m>
                <a:endParaRPr lang="en-CA" sz="5000" dirty="0"/>
              </a:p>
            </p:txBody>
          </p:sp>
        </mc:Choice>
        <mc:Fallback xmlns="">
          <p:sp>
            <p:nvSpPr>
              <p:cNvPr id="3" name="Rectangle 2">
                <a:extLst>
                  <a:ext uri="{FF2B5EF4-FFF2-40B4-BE49-F238E27FC236}">
                    <a16:creationId xmlns:a16="http://schemas.microsoft.com/office/drawing/2014/main" id="{E378227E-350B-4C5D-9FDC-8FB808FA52C6}"/>
                  </a:ext>
                </a:extLst>
              </p:cNvPr>
              <p:cNvSpPr>
                <a:spLocks noRot="1" noChangeAspect="1" noMove="1" noResize="1" noEditPoints="1" noAdjustHandles="1" noChangeArrowheads="1" noChangeShapeType="1" noTextEdit="1"/>
              </p:cNvSpPr>
              <p:nvPr/>
            </p:nvSpPr>
            <p:spPr>
              <a:xfrm>
                <a:off x="3170557" y="0"/>
                <a:ext cx="8830943" cy="1341842"/>
              </a:xfrm>
              <a:prstGeom prst="rect">
                <a:avLst/>
              </a:prstGeom>
              <a:blipFill>
                <a:blip r:embed="rId9"/>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73953245"/>
      </p:ext>
    </p:extLst>
  </p:cSld>
  <p:clrMapOvr>
    <a:masterClrMapping/>
  </p:clrMapOvr>
  <mc:AlternateContent xmlns:mc="http://schemas.openxmlformats.org/markup-compatibility/2006" xmlns:p14="http://schemas.microsoft.com/office/powerpoint/2010/main">
    <mc:Choice Requires="p14">
      <p:transition spd="slow" p14:dur="2000" advTm="23512"/>
    </mc:Choice>
    <mc:Fallback xmlns="">
      <p:transition spd="slow" advTm="23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29"/>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nodeType="afterEffect">
                                  <p:stCondLst>
                                    <p:cond delay="50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103:</a:t>
            </a:r>
            <a:br>
              <a:rPr lang="en-US" b="1" dirty="0">
                <a:solidFill>
                  <a:srgbClr val="0070C0"/>
                </a:solidFill>
              </a:rPr>
            </a:br>
            <a:r>
              <a:rPr lang="en-US" sz="9600" b="1" dirty="0">
                <a:solidFill>
                  <a:srgbClr val="0070C0"/>
                </a:solidFill>
              </a:rPr>
              <a:t>Galilean Relativity</a:t>
            </a:r>
            <a:endParaRPr lang="en-CA" b="1" dirty="0">
              <a:solidFill>
                <a:srgbClr val="0070C0"/>
              </a:solidFill>
            </a:endParaRPr>
          </a:p>
        </p:txBody>
      </p:sp>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477906" y="2286000"/>
            <a:ext cx="11066393" cy="4152900"/>
          </a:xfrm>
        </p:spPr>
        <p:txBody>
          <a:bodyPr>
            <a:normAutofit/>
          </a:bodyPr>
          <a:lstStyle/>
          <a:p>
            <a:pPr marL="857250" indent="-857250" algn="l">
              <a:buFont typeface="+mj-lt"/>
              <a:buAutoNum type="alphaLcParenR"/>
            </a:pPr>
            <a:r>
              <a:rPr lang="en-US" sz="4000" dirty="0"/>
              <a:t>Spacetime Diagrams</a:t>
            </a:r>
          </a:p>
          <a:p>
            <a:pPr marL="857250" indent="-857250" algn="l">
              <a:buFont typeface="+mj-lt"/>
              <a:buAutoNum type="alphaLcParenR"/>
            </a:pPr>
            <a:r>
              <a:rPr lang="en-US" sz="4000" dirty="0"/>
              <a:t>Spacetime Separation Vector</a:t>
            </a:r>
          </a:p>
          <a:p>
            <a:pPr marL="857250" indent="-857250" algn="l">
              <a:buFont typeface="+mj-lt"/>
              <a:buAutoNum type="alphaLcParenR"/>
            </a:pPr>
            <a:r>
              <a:rPr lang="en-US" sz="4000" dirty="0"/>
              <a:t>Galilean Transform (change of basis)</a:t>
            </a:r>
          </a:p>
          <a:p>
            <a:pPr marL="857250" indent="-857250" algn="l">
              <a:buFont typeface="+mj-lt"/>
              <a:buAutoNum type="alphaLcParenR"/>
            </a:pPr>
            <a:r>
              <a:rPr lang="en-US" sz="4000" u="sng" dirty="0">
                <a:solidFill>
                  <a:srgbClr val="FF0000"/>
                </a:solidFill>
              </a:rPr>
              <a:t>Metric Tensor (Euclidean)</a:t>
            </a:r>
          </a:p>
        </p:txBody>
      </p:sp>
    </p:spTree>
    <p:extLst>
      <p:ext uri="{BB962C8B-B14F-4D97-AF65-F5344CB8AC3E}">
        <p14:creationId xmlns:p14="http://schemas.microsoft.com/office/powerpoint/2010/main" val="2064753925"/>
      </p:ext>
    </p:extLst>
  </p:cSld>
  <p:clrMapOvr>
    <a:masterClrMapping/>
  </p:clrMapOvr>
  <mc:AlternateContent xmlns:mc="http://schemas.openxmlformats.org/markup-compatibility/2006" xmlns:p14="http://schemas.microsoft.com/office/powerpoint/2010/main">
    <mc:Choice Requires="p14">
      <p:transition spd="slow" p14:dur="2000" advTm="4833"/>
    </mc:Choice>
    <mc:Fallback xmlns="">
      <p:transition spd="slow" advTm="483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9F4039D-7D42-4366-A363-372D0794D8FD}"/>
              </a:ext>
            </a:extLst>
          </p:cNvPr>
          <p:cNvGrpSpPr/>
          <p:nvPr/>
        </p:nvGrpSpPr>
        <p:grpSpPr>
          <a:xfrm>
            <a:off x="476858" y="3687901"/>
            <a:ext cx="11391291" cy="3170099"/>
            <a:chOff x="476858" y="25809"/>
            <a:chExt cx="11391291" cy="3170099"/>
          </a:xfrm>
        </p:grpSpPr>
        <p:pic>
          <p:nvPicPr>
            <p:cNvPr id="1026" name="Picture 2" descr="Calm, Water, Clear, Drink, Glass, Liquid, Round, Skew">
              <a:extLst>
                <a:ext uri="{FF2B5EF4-FFF2-40B4-BE49-F238E27FC236}">
                  <a16:creationId xmlns:a16="http://schemas.microsoft.com/office/drawing/2014/main" id="{E1CADEE5-0ADC-4797-BDD7-234870823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9748" y="51618"/>
              <a:ext cx="4658401" cy="308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3FAA7E-5493-4114-BCB6-CFE05399CC45}"/>
                </a:ext>
              </a:extLst>
            </p:cNvPr>
            <p:cNvSpPr txBox="1"/>
            <p:nvPr/>
          </p:nvSpPr>
          <p:spPr>
            <a:xfrm>
              <a:off x="476858" y="25809"/>
              <a:ext cx="6503575" cy="3170099"/>
            </a:xfrm>
            <a:prstGeom prst="rect">
              <a:avLst/>
            </a:prstGeom>
            <a:noFill/>
          </p:spPr>
          <p:txBody>
            <a:bodyPr wrap="none" rtlCol="0">
              <a:spAutoFit/>
            </a:bodyPr>
            <a:lstStyle/>
            <a:p>
              <a:pPr algn="ctr"/>
              <a:r>
                <a:rPr lang="en-US" sz="10000" dirty="0"/>
                <a:t>We need to </a:t>
              </a:r>
              <a:br>
                <a:rPr lang="en-US" sz="10000" dirty="0"/>
              </a:br>
              <a:r>
                <a:rPr lang="en-US" sz="10000" dirty="0"/>
                <a:t>go deeper!</a:t>
              </a:r>
              <a:endParaRPr lang="en-CA" sz="10000" dirty="0"/>
            </a:p>
          </p:txBody>
        </p:sp>
      </p:grpSp>
      <p:grpSp>
        <p:nvGrpSpPr>
          <p:cNvPr id="40" name="Group 39">
            <a:extLst>
              <a:ext uri="{FF2B5EF4-FFF2-40B4-BE49-F238E27FC236}">
                <a16:creationId xmlns:a16="http://schemas.microsoft.com/office/drawing/2014/main" id="{06312610-BAB6-4360-84C3-B60AB85B7B49}"/>
              </a:ext>
            </a:extLst>
          </p:cNvPr>
          <p:cNvGrpSpPr/>
          <p:nvPr/>
        </p:nvGrpSpPr>
        <p:grpSpPr>
          <a:xfrm>
            <a:off x="0" y="0"/>
            <a:ext cx="12192002" cy="3642852"/>
            <a:chOff x="0" y="0"/>
            <a:chExt cx="12192002" cy="3642852"/>
          </a:xfrm>
        </p:grpSpPr>
        <p:grpSp>
          <p:nvGrpSpPr>
            <p:cNvPr id="39" name="Group 38">
              <a:extLst>
                <a:ext uri="{FF2B5EF4-FFF2-40B4-BE49-F238E27FC236}">
                  <a16:creationId xmlns:a16="http://schemas.microsoft.com/office/drawing/2014/main" id="{48EE2F9E-343F-43E9-8A25-58EC7AEC67C4}"/>
                </a:ext>
              </a:extLst>
            </p:cNvPr>
            <p:cNvGrpSpPr/>
            <p:nvPr/>
          </p:nvGrpSpPr>
          <p:grpSpPr>
            <a:xfrm>
              <a:off x="0" y="0"/>
              <a:ext cx="12192000" cy="3642852"/>
              <a:chOff x="0" y="3215149"/>
              <a:chExt cx="12192000" cy="3642852"/>
            </a:xfrm>
          </p:grpSpPr>
          <p:cxnSp>
            <p:nvCxnSpPr>
              <p:cNvPr id="15" name="Straight Connector 14">
                <a:extLst>
                  <a:ext uri="{FF2B5EF4-FFF2-40B4-BE49-F238E27FC236}">
                    <a16:creationId xmlns:a16="http://schemas.microsoft.com/office/drawing/2014/main" id="{84A6EE86-66D2-47FD-9FCE-816A12F845F0}"/>
                  </a:ext>
                </a:extLst>
              </p:cNvPr>
              <p:cNvCxnSpPr>
                <a:cxnSpLocks/>
              </p:cNvCxnSpPr>
              <p:nvPr/>
            </p:nvCxnSpPr>
            <p:spPr>
              <a:xfrm>
                <a:off x="4019550" y="3215149"/>
                <a:ext cx="0" cy="3642852"/>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0F93C2F-F659-4BFB-B236-A34D5FCF6924}"/>
                  </a:ext>
                </a:extLst>
              </p:cNvPr>
              <p:cNvCxnSpPr>
                <a:cxnSpLocks/>
              </p:cNvCxnSpPr>
              <p:nvPr/>
            </p:nvCxnSpPr>
            <p:spPr>
              <a:xfrm>
                <a:off x="8172450" y="3215149"/>
                <a:ext cx="0" cy="3642852"/>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81C78CC-8C79-4228-982D-CA016EA8C758}"/>
                  </a:ext>
                </a:extLst>
              </p:cNvPr>
              <p:cNvGrpSpPr/>
              <p:nvPr/>
            </p:nvGrpSpPr>
            <p:grpSpPr>
              <a:xfrm>
                <a:off x="0" y="3429000"/>
                <a:ext cx="3913892" cy="1405195"/>
                <a:chOff x="0" y="0"/>
                <a:chExt cx="3913892" cy="1405195"/>
              </a:xfrm>
            </p:grpSpPr>
            <p:sp>
              <p:nvSpPr>
                <p:cNvPr id="7" name="Rectangle 6">
                  <a:extLst>
                    <a:ext uri="{FF2B5EF4-FFF2-40B4-BE49-F238E27FC236}">
                      <a16:creationId xmlns:a16="http://schemas.microsoft.com/office/drawing/2014/main" id="{A9A80E3C-6CD7-4EA7-8C33-56D3B03DC06B}"/>
                    </a:ext>
                  </a:extLst>
                </p:cNvPr>
                <p:cNvSpPr/>
                <p:nvPr/>
              </p:nvSpPr>
              <p:spPr>
                <a:xfrm>
                  <a:off x="0" y="0"/>
                  <a:ext cx="3905250" cy="14051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1F778D73-1547-4918-9D3A-CA21B835B62E}"/>
                    </a:ext>
                  </a:extLst>
                </p:cNvPr>
                <p:cNvSpPr txBox="1"/>
                <p:nvPr/>
              </p:nvSpPr>
              <p:spPr>
                <a:xfrm>
                  <a:off x="0" y="0"/>
                  <a:ext cx="3913892" cy="1323439"/>
                </a:xfrm>
                <a:prstGeom prst="rect">
                  <a:avLst/>
                </a:prstGeom>
                <a:noFill/>
              </p:spPr>
              <p:txBody>
                <a:bodyPr wrap="none" rtlCol="0">
                  <a:spAutoFit/>
                </a:bodyPr>
                <a:lstStyle/>
                <a:p>
                  <a:pPr algn="ctr"/>
                  <a:r>
                    <a:rPr lang="en-US" sz="4000" dirty="0"/>
                    <a:t>Galilean Relativity</a:t>
                  </a:r>
                </a:p>
                <a:p>
                  <a:pPr algn="ctr"/>
                  <a:r>
                    <a:rPr lang="en-US" sz="4000" dirty="0"/>
                    <a:t>(1632)</a:t>
                  </a:r>
                  <a:endParaRPr lang="en-CA" sz="4000" dirty="0"/>
                </a:p>
              </p:txBody>
            </p:sp>
          </p:grpSp>
          <p:grpSp>
            <p:nvGrpSpPr>
              <p:cNvPr id="9" name="Group 8">
                <a:extLst>
                  <a:ext uri="{FF2B5EF4-FFF2-40B4-BE49-F238E27FC236}">
                    <a16:creationId xmlns:a16="http://schemas.microsoft.com/office/drawing/2014/main" id="{E3249C31-B8B6-4DFC-B814-1244A6021F73}"/>
                  </a:ext>
                </a:extLst>
              </p:cNvPr>
              <p:cNvGrpSpPr/>
              <p:nvPr/>
            </p:nvGrpSpPr>
            <p:grpSpPr>
              <a:xfrm>
                <a:off x="4133850" y="3429000"/>
                <a:ext cx="3905250" cy="1409701"/>
                <a:chOff x="4229100" y="0"/>
                <a:chExt cx="3905250" cy="1409701"/>
              </a:xfrm>
            </p:grpSpPr>
            <p:sp>
              <p:nvSpPr>
                <p:cNvPr id="10" name="Rectangle 9">
                  <a:extLst>
                    <a:ext uri="{FF2B5EF4-FFF2-40B4-BE49-F238E27FC236}">
                      <a16:creationId xmlns:a16="http://schemas.microsoft.com/office/drawing/2014/main" id="{FC8C3A89-22B2-4132-9244-2CF0DE30B202}"/>
                    </a:ext>
                  </a:extLst>
                </p:cNvPr>
                <p:cNvSpPr/>
                <p:nvPr/>
              </p:nvSpPr>
              <p:spPr>
                <a:xfrm>
                  <a:off x="4229100" y="1"/>
                  <a:ext cx="3905250" cy="1409700"/>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6A9A34D4-B808-4992-B00C-6FBA59CFDD8D}"/>
                    </a:ext>
                  </a:extLst>
                </p:cNvPr>
                <p:cNvSpPr txBox="1"/>
                <p:nvPr/>
              </p:nvSpPr>
              <p:spPr>
                <a:xfrm>
                  <a:off x="4314371" y="0"/>
                  <a:ext cx="3679854" cy="1323439"/>
                </a:xfrm>
                <a:prstGeom prst="rect">
                  <a:avLst/>
                </a:prstGeom>
                <a:noFill/>
              </p:spPr>
              <p:txBody>
                <a:bodyPr wrap="none" rtlCol="0">
                  <a:spAutoFit/>
                </a:bodyPr>
                <a:lstStyle/>
                <a:p>
                  <a:pPr algn="ctr"/>
                  <a:r>
                    <a:rPr lang="en-US" sz="4000" dirty="0"/>
                    <a:t>Special Relativity</a:t>
                  </a:r>
                </a:p>
                <a:p>
                  <a:pPr algn="ctr"/>
                  <a:r>
                    <a:rPr lang="en-US" sz="4000" dirty="0"/>
                    <a:t>(1905)</a:t>
                  </a:r>
                  <a:endParaRPr lang="en-CA" sz="4000" dirty="0"/>
                </a:p>
              </p:txBody>
            </p:sp>
          </p:grpSp>
          <p:grpSp>
            <p:nvGrpSpPr>
              <p:cNvPr id="12" name="Group 11">
                <a:extLst>
                  <a:ext uri="{FF2B5EF4-FFF2-40B4-BE49-F238E27FC236}">
                    <a16:creationId xmlns:a16="http://schemas.microsoft.com/office/drawing/2014/main" id="{C2626A3A-5332-4CC5-963F-24522E072C8B}"/>
                  </a:ext>
                </a:extLst>
              </p:cNvPr>
              <p:cNvGrpSpPr/>
              <p:nvPr/>
            </p:nvGrpSpPr>
            <p:grpSpPr>
              <a:xfrm>
                <a:off x="8286751" y="3429000"/>
                <a:ext cx="3905249" cy="1409701"/>
                <a:chOff x="8286751" y="0"/>
                <a:chExt cx="3905249" cy="1409701"/>
              </a:xfrm>
            </p:grpSpPr>
            <p:sp>
              <p:nvSpPr>
                <p:cNvPr id="13" name="Rectangle 12">
                  <a:extLst>
                    <a:ext uri="{FF2B5EF4-FFF2-40B4-BE49-F238E27FC236}">
                      <a16:creationId xmlns:a16="http://schemas.microsoft.com/office/drawing/2014/main" id="{491BB227-5413-49BD-8F79-F9AC23BC165E}"/>
                    </a:ext>
                  </a:extLst>
                </p:cNvPr>
                <p:cNvSpPr/>
                <p:nvPr/>
              </p:nvSpPr>
              <p:spPr>
                <a:xfrm>
                  <a:off x="8286751" y="1"/>
                  <a:ext cx="3905249" cy="1409700"/>
                </a:xfrm>
                <a:prstGeom prst="rect">
                  <a:avLst/>
                </a:prstGeom>
                <a:solidFill>
                  <a:schemeClr val="accent2">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84338E6C-A449-490A-804D-B075228E0090}"/>
                    </a:ext>
                  </a:extLst>
                </p:cNvPr>
                <p:cNvSpPr txBox="1"/>
                <p:nvPr/>
              </p:nvSpPr>
              <p:spPr>
                <a:xfrm>
                  <a:off x="8333508" y="0"/>
                  <a:ext cx="3858492" cy="1323439"/>
                </a:xfrm>
                <a:prstGeom prst="rect">
                  <a:avLst/>
                </a:prstGeom>
                <a:noFill/>
              </p:spPr>
              <p:txBody>
                <a:bodyPr wrap="none" rtlCol="0">
                  <a:spAutoFit/>
                </a:bodyPr>
                <a:lstStyle/>
                <a:p>
                  <a:pPr algn="ctr"/>
                  <a:r>
                    <a:rPr lang="en-US" sz="4000" dirty="0"/>
                    <a:t>General Relativity</a:t>
                  </a:r>
                </a:p>
                <a:p>
                  <a:pPr algn="ctr"/>
                  <a:r>
                    <a:rPr lang="en-US" sz="4000" dirty="0"/>
                    <a:t>(1915)</a:t>
                  </a:r>
                  <a:endParaRPr lang="en-CA" sz="4000" dirty="0"/>
                </a:p>
              </p:txBody>
            </p:sp>
          </p:grpSp>
          <p:sp>
            <p:nvSpPr>
              <p:cNvPr id="17" name="TextBox 16">
                <a:extLst>
                  <a:ext uri="{FF2B5EF4-FFF2-40B4-BE49-F238E27FC236}">
                    <a16:creationId xmlns:a16="http://schemas.microsoft.com/office/drawing/2014/main" id="{8D48E4F7-22A7-44B2-B84B-EC15391E37A0}"/>
                  </a:ext>
                </a:extLst>
              </p:cNvPr>
              <p:cNvSpPr txBox="1"/>
              <p:nvPr/>
            </p:nvSpPr>
            <p:spPr>
              <a:xfrm>
                <a:off x="98476" y="5018650"/>
                <a:ext cx="2188228" cy="707886"/>
              </a:xfrm>
              <a:prstGeom prst="rect">
                <a:avLst/>
              </a:prstGeom>
              <a:noFill/>
            </p:spPr>
            <p:txBody>
              <a:bodyPr wrap="none" rtlCol="0">
                <a:spAutoFit/>
              </a:bodyPr>
              <a:lstStyle/>
              <a:p>
                <a:r>
                  <a:rPr lang="en-US" sz="4000" dirty="0"/>
                  <a:t>Difficulty:</a:t>
                </a:r>
                <a:endParaRPr lang="en-CA" sz="4000" dirty="0"/>
              </a:p>
            </p:txBody>
          </p:sp>
          <p:grpSp>
            <p:nvGrpSpPr>
              <p:cNvPr id="18" name="Group 17">
                <a:extLst>
                  <a:ext uri="{FF2B5EF4-FFF2-40B4-BE49-F238E27FC236}">
                    <a16:creationId xmlns:a16="http://schemas.microsoft.com/office/drawing/2014/main" id="{0EF505ED-684D-4D1E-9324-B37B5141794D}"/>
                  </a:ext>
                </a:extLst>
              </p:cNvPr>
              <p:cNvGrpSpPr/>
              <p:nvPr/>
            </p:nvGrpSpPr>
            <p:grpSpPr>
              <a:xfrm>
                <a:off x="379828" y="5834577"/>
                <a:ext cx="3292394" cy="618978"/>
                <a:chOff x="365760" y="2405575"/>
                <a:chExt cx="2843432" cy="534572"/>
              </a:xfrm>
            </p:grpSpPr>
            <p:sp>
              <p:nvSpPr>
                <p:cNvPr id="19" name="Star: 5 Points 18">
                  <a:extLst>
                    <a:ext uri="{FF2B5EF4-FFF2-40B4-BE49-F238E27FC236}">
                      <a16:creationId xmlns:a16="http://schemas.microsoft.com/office/drawing/2014/main" id="{EE1DCF9E-4442-4F76-BC4A-1F3696508C03}"/>
                    </a:ext>
                  </a:extLst>
                </p:cNvPr>
                <p:cNvSpPr/>
                <p:nvPr/>
              </p:nvSpPr>
              <p:spPr>
                <a:xfrm>
                  <a:off x="3657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Star: 5 Points 19">
                  <a:extLst>
                    <a:ext uri="{FF2B5EF4-FFF2-40B4-BE49-F238E27FC236}">
                      <a16:creationId xmlns:a16="http://schemas.microsoft.com/office/drawing/2014/main" id="{F23DAFB6-4026-458D-94CC-24C2E031C21C}"/>
                    </a:ext>
                  </a:extLst>
                </p:cNvPr>
                <p:cNvSpPr/>
                <p:nvPr/>
              </p:nvSpPr>
              <p:spPr>
                <a:xfrm>
                  <a:off x="267462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Star: 5 Points 20">
                  <a:extLst>
                    <a:ext uri="{FF2B5EF4-FFF2-40B4-BE49-F238E27FC236}">
                      <a16:creationId xmlns:a16="http://schemas.microsoft.com/office/drawing/2014/main" id="{2E74E1D4-1C47-45B8-91A4-3074F03F2A1E}"/>
                    </a:ext>
                  </a:extLst>
                </p:cNvPr>
                <p:cNvSpPr/>
                <p:nvPr/>
              </p:nvSpPr>
              <p:spPr>
                <a:xfrm>
                  <a:off x="209550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Star: 5 Points 21">
                  <a:extLst>
                    <a:ext uri="{FF2B5EF4-FFF2-40B4-BE49-F238E27FC236}">
                      <a16:creationId xmlns:a16="http://schemas.microsoft.com/office/drawing/2014/main" id="{8B06CD4D-8D9E-4B13-A2CC-BF99792B7876}"/>
                    </a:ext>
                  </a:extLst>
                </p:cNvPr>
                <p:cNvSpPr/>
                <p:nvPr/>
              </p:nvSpPr>
              <p:spPr>
                <a:xfrm>
                  <a:off x="151638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Star: 5 Points 22">
                  <a:extLst>
                    <a:ext uri="{FF2B5EF4-FFF2-40B4-BE49-F238E27FC236}">
                      <a16:creationId xmlns:a16="http://schemas.microsoft.com/office/drawing/2014/main" id="{E56DFE19-8AE0-44A7-81D0-52894AC0F0D1}"/>
                    </a:ext>
                  </a:extLst>
                </p:cNvPr>
                <p:cNvSpPr/>
                <p:nvPr/>
              </p:nvSpPr>
              <p:spPr>
                <a:xfrm>
                  <a:off x="93726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4" name="TextBox 23">
                <a:extLst>
                  <a:ext uri="{FF2B5EF4-FFF2-40B4-BE49-F238E27FC236}">
                    <a16:creationId xmlns:a16="http://schemas.microsoft.com/office/drawing/2014/main" id="{295E37B4-B92E-4038-85E3-0761601323AA}"/>
                  </a:ext>
                </a:extLst>
              </p:cNvPr>
              <p:cNvSpPr txBox="1"/>
              <p:nvPr/>
            </p:nvSpPr>
            <p:spPr>
              <a:xfrm>
                <a:off x="4189831" y="5016305"/>
                <a:ext cx="2188228" cy="707886"/>
              </a:xfrm>
              <a:prstGeom prst="rect">
                <a:avLst/>
              </a:prstGeom>
              <a:noFill/>
            </p:spPr>
            <p:txBody>
              <a:bodyPr wrap="none" rtlCol="0">
                <a:spAutoFit/>
              </a:bodyPr>
              <a:lstStyle/>
              <a:p>
                <a:r>
                  <a:rPr lang="en-US" sz="4000" dirty="0"/>
                  <a:t>Difficulty:</a:t>
                </a:r>
                <a:endParaRPr lang="en-CA" sz="4000" dirty="0"/>
              </a:p>
            </p:txBody>
          </p:sp>
          <p:grpSp>
            <p:nvGrpSpPr>
              <p:cNvPr id="25" name="Group 24">
                <a:extLst>
                  <a:ext uri="{FF2B5EF4-FFF2-40B4-BE49-F238E27FC236}">
                    <a16:creationId xmlns:a16="http://schemas.microsoft.com/office/drawing/2014/main" id="{637E88B3-EDB1-45C7-8318-EBEF34BAA73B}"/>
                  </a:ext>
                </a:extLst>
              </p:cNvPr>
              <p:cNvGrpSpPr/>
              <p:nvPr/>
            </p:nvGrpSpPr>
            <p:grpSpPr>
              <a:xfrm>
                <a:off x="4471183" y="5832232"/>
                <a:ext cx="3292394" cy="618978"/>
                <a:chOff x="365760" y="2405575"/>
                <a:chExt cx="2843432" cy="534572"/>
              </a:xfrm>
            </p:grpSpPr>
            <p:sp>
              <p:nvSpPr>
                <p:cNvPr id="26" name="Star: 5 Points 25">
                  <a:extLst>
                    <a:ext uri="{FF2B5EF4-FFF2-40B4-BE49-F238E27FC236}">
                      <a16:creationId xmlns:a16="http://schemas.microsoft.com/office/drawing/2014/main" id="{4D3DAE10-5158-417B-A0B7-F35A145E085E}"/>
                    </a:ext>
                  </a:extLst>
                </p:cNvPr>
                <p:cNvSpPr/>
                <p:nvPr/>
              </p:nvSpPr>
              <p:spPr>
                <a:xfrm>
                  <a:off x="3657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Star: 5 Points 26">
                  <a:extLst>
                    <a:ext uri="{FF2B5EF4-FFF2-40B4-BE49-F238E27FC236}">
                      <a16:creationId xmlns:a16="http://schemas.microsoft.com/office/drawing/2014/main" id="{1D1F1D0F-8584-4D8A-8729-86D97EC837B3}"/>
                    </a:ext>
                  </a:extLst>
                </p:cNvPr>
                <p:cNvSpPr/>
                <p:nvPr/>
              </p:nvSpPr>
              <p:spPr>
                <a:xfrm>
                  <a:off x="267462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Star: 5 Points 27">
                  <a:extLst>
                    <a:ext uri="{FF2B5EF4-FFF2-40B4-BE49-F238E27FC236}">
                      <a16:creationId xmlns:a16="http://schemas.microsoft.com/office/drawing/2014/main" id="{307229B0-1D77-423E-858E-B8F43660B1F9}"/>
                    </a:ext>
                  </a:extLst>
                </p:cNvPr>
                <p:cNvSpPr/>
                <p:nvPr/>
              </p:nvSpPr>
              <p:spPr>
                <a:xfrm>
                  <a:off x="209550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Star: 5 Points 28">
                  <a:extLst>
                    <a:ext uri="{FF2B5EF4-FFF2-40B4-BE49-F238E27FC236}">
                      <a16:creationId xmlns:a16="http://schemas.microsoft.com/office/drawing/2014/main" id="{9FC1BB63-EF0C-4207-82E2-B079FF5C2FB5}"/>
                    </a:ext>
                  </a:extLst>
                </p:cNvPr>
                <p:cNvSpPr/>
                <p:nvPr/>
              </p:nvSpPr>
              <p:spPr>
                <a:xfrm>
                  <a:off x="151638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Star: 5 Points 29">
                  <a:extLst>
                    <a:ext uri="{FF2B5EF4-FFF2-40B4-BE49-F238E27FC236}">
                      <a16:creationId xmlns:a16="http://schemas.microsoft.com/office/drawing/2014/main" id="{33DDD864-9A4A-4211-9828-B1E75ACE401A}"/>
                    </a:ext>
                  </a:extLst>
                </p:cNvPr>
                <p:cNvSpPr/>
                <p:nvPr/>
              </p:nvSpPr>
              <p:spPr>
                <a:xfrm>
                  <a:off x="9372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1" name="TextBox 30">
                <a:extLst>
                  <a:ext uri="{FF2B5EF4-FFF2-40B4-BE49-F238E27FC236}">
                    <a16:creationId xmlns:a16="http://schemas.microsoft.com/office/drawing/2014/main" id="{A1C7F67F-ADE6-4E2F-B2B2-BE6D01BEC828}"/>
                  </a:ext>
                </a:extLst>
              </p:cNvPr>
              <p:cNvSpPr txBox="1"/>
              <p:nvPr/>
            </p:nvSpPr>
            <p:spPr>
              <a:xfrm>
                <a:off x="8351522" y="5013957"/>
                <a:ext cx="2188228" cy="707886"/>
              </a:xfrm>
              <a:prstGeom prst="rect">
                <a:avLst/>
              </a:prstGeom>
              <a:noFill/>
            </p:spPr>
            <p:txBody>
              <a:bodyPr wrap="none" rtlCol="0">
                <a:spAutoFit/>
              </a:bodyPr>
              <a:lstStyle/>
              <a:p>
                <a:r>
                  <a:rPr lang="en-US" sz="4000" dirty="0"/>
                  <a:t>Difficulty:</a:t>
                </a:r>
                <a:endParaRPr lang="en-CA" sz="4000" dirty="0"/>
              </a:p>
            </p:txBody>
          </p:sp>
          <p:grpSp>
            <p:nvGrpSpPr>
              <p:cNvPr id="32" name="Group 31">
                <a:extLst>
                  <a:ext uri="{FF2B5EF4-FFF2-40B4-BE49-F238E27FC236}">
                    <a16:creationId xmlns:a16="http://schemas.microsoft.com/office/drawing/2014/main" id="{C5CEEE15-F495-4C86-A78C-47C151E762CE}"/>
                  </a:ext>
                </a:extLst>
              </p:cNvPr>
              <p:cNvGrpSpPr/>
              <p:nvPr/>
            </p:nvGrpSpPr>
            <p:grpSpPr>
              <a:xfrm>
                <a:off x="8632874" y="5829884"/>
                <a:ext cx="3292394" cy="618978"/>
                <a:chOff x="365760" y="2405575"/>
                <a:chExt cx="2843432" cy="534572"/>
              </a:xfrm>
            </p:grpSpPr>
            <p:sp>
              <p:nvSpPr>
                <p:cNvPr id="33" name="Star: 5 Points 32">
                  <a:extLst>
                    <a:ext uri="{FF2B5EF4-FFF2-40B4-BE49-F238E27FC236}">
                      <a16:creationId xmlns:a16="http://schemas.microsoft.com/office/drawing/2014/main" id="{FA3A9EE3-5A4B-46DF-BD55-CC877068314B}"/>
                    </a:ext>
                  </a:extLst>
                </p:cNvPr>
                <p:cNvSpPr/>
                <p:nvPr/>
              </p:nvSpPr>
              <p:spPr>
                <a:xfrm>
                  <a:off x="3657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Star: 5 Points 33">
                  <a:extLst>
                    <a:ext uri="{FF2B5EF4-FFF2-40B4-BE49-F238E27FC236}">
                      <a16:creationId xmlns:a16="http://schemas.microsoft.com/office/drawing/2014/main" id="{2E782F26-13D5-4BBD-A164-B8AFDA716F5D}"/>
                    </a:ext>
                  </a:extLst>
                </p:cNvPr>
                <p:cNvSpPr/>
                <p:nvPr/>
              </p:nvSpPr>
              <p:spPr>
                <a:xfrm>
                  <a:off x="267462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Star: 5 Points 34">
                  <a:extLst>
                    <a:ext uri="{FF2B5EF4-FFF2-40B4-BE49-F238E27FC236}">
                      <a16:creationId xmlns:a16="http://schemas.microsoft.com/office/drawing/2014/main" id="{729A790D-4AC5-414B-ACFE-E4D3BA152107}"/>
                    </a:ext>
                  </a:extLst>
                </p:cNvPr>
                <p:cNvSpPr/>
                <p:nvPr/>
              </p:nvSpPr>
              <p:spPr>
                <a:xfrm>
                  <a:off x="209550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Star: 5 Points 35">
                  <a:extLst>
                    <a:ext uri="{FF2B5EF4-FFF2-40B4-BE49-F238E27FC236}">
                      <a16:creationId xmlns:a16="http://schemas.microsoft.com/office/drawing/2014/main" id="{BE65D656-B788-4834-ADCF-01B0C26326E8}"/>
                    </a:ext>
                  </a:extLst>
                </p:cNvPr>
                <p:cNvSpPr/>
                <p:nvPr/>
              </p:nvSpPr>
              <p:spPr>
                <a:xfrm>
                  <a:off x="151638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Star: 5 Points 36">
                  <a:extLst>
                    <a:ext uri="{FF2B5EF4-FFF2-40B4-BE49-F238E27FC236}">
                      <a16:creationId xmlns:a16="http://schemas.microsoft.com/office/drawing/2014/main" id="{F7C448CC-03E4-40FF-AD9C-DC3AB7A9610E}"/>
                    </a:ext>
                  </a:extLst>
                </p:cNvPr>
                <p:cNvSpPr/>
                <p:nvPr/>
              </p:nvSpPr>
              <p:spPr>
                <a:xfrm>
                  <a:off x="9372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cxnSp>
          <p:nvCxnSpPr>
            <p:cNvPr id="41" name="Straight Connector 40">
              <a:extLst>
                <a:ext uri="{FF2B5EF4-FFF2-40B4-BE49-F238E27FC236}">
                  <a16:creationId xmlns:a16="http://schemas.microsoft.com/office/drawing/2014/main" id="{B63A2A53-2CA4-458E-846C-D528A31734E5}"/>
                </a:ext>
              </a:extLst>
            </p:cNvPr>
            <p:cNvCxnSpPr>
              <a:cxnSpLocks/>
            </p:cNvCxnSpPr>
            <p:nvPr/>
          </p:nvCxnSpPr>
          <p:spPr>
            <a:xfrm rot="16200000">
              <a:off x="6096001" y="-2458855"/>
              <a:ext cx="0" cy="12192002"/>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0899762"/>
      </p:ext>
    </p:extLst>
  </p:cSld>
  <p:clrMapOvr>
    <a:masterClrMapping/>
  </p:clrMapOvr>
  <mc:AlternateContent xmlns:mc="http://schemas.openxmlformats.org/markup-compatibility/2006" xmlns:p14="http://schemas.microsoft.com/office/powerpoint/2010/main">
    <mc:Choice Requires="p14">
      <p:transition spd="slow" p14:dur="2000" advTm="5480"/>
    </mc:Choice>
    <mc:Fallback xmlns="">
      <p:transition spd="slow" advTm="54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54BF99E-ACE1-4D0B-A9AE-A4BE436C8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953" y="1535811"/>
            <a:ext cx="3399533" cy="33887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EAF0BE-ECB3-4DE1-9044-F1E819655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7051" y="1560560"/>
            <a:ext cx="3364231" cy="3379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59AEBC-D1DF-43CA-A898-FBEB18B1DBBC}"/>
              </a:ext>
            </a:extLst>
          </p:cNvPr>
          <p:cNvSpPr txBox="1"/>
          <p:nvPr/>
        </p:nvSpPr>
        <p:spPr>
          <a:xfrm>
            <a:off x="6321261" y="5082679"/>
            <a:ext cx="5140446" cy="1323439"/>
          </a:xfrm>
          <a:prstGeom prst="rect">
            <a:avLst/>
          </a:prstGeom>
          <a:noFill/>
        </p:spPr>
        <p:txBody>
          <a:bodyPr wrap="none" rtlCol="0">
            <a:spAutoFit/>
          </a:bodyPr>
          <a:lstStyle/>
          <a:p>
            <a:pPr algn="ctr"/>
            <a:r>
              <a:rPr lang="en-US" sz="4800" dirty="0"/>
              <a:t>Vector Components</a:t>
            </a:r>
          </a:p>
          <a:p>
            <a:pPr algn="ctr"/>
            <a:r>
              <a:rPr lang="en-US" sz="3200" dirty="0"/>
              <a:t>(Coordinates/Numbers)</a:t>
            </a:r>
            <a:endParaRPr lang="en-CA" sz="3200" dirty="0"/>
          </a:p>
        </p:txBody>
      </p:sp>
      <p:sp>
        <p:nvSpPr>
          <p:cNvPr id="8" name="TextBox 7">
            <a:extLst>
              <a:ext uri="{FF2B5EF4-FFF2-40B4-BE49-F238E27FC236}">
                <a16:creationId xmlns:a16="http://schemas.microsoft.com/office/drawing/2014/main" id="{82E3142C-04BC-4A93-960D-8D31CA90AC17}"/>
              </a:ext>
            </a:extLst>
          </p:cNvPr>
          <p:cNvSpPr txBox="1"/>
          <p:nvPr/>
        </p:nvSpPr>
        <p:spPr>
          <a:xfrm>
            <a:off x="1683068" y="5075423"/>
            <a:ext cx="3241015" cy="1323439"/>
          </a:xfrm>
          <a:prstGeom prst="rect">
            <a:avLst/>
          </a:prstGeom>
          <a:noFill/>
        </p:spPr>
        <p:txBody>
          <a:bodyPr wrap="none" rtlCol="0">
            <a:spAutoFit/>
          </a:bodyPr>
          <a:lstStyle/>
          <a:p>
            <a:pPr algn="ctr"/>
            <a:r>
              <a:rPr lang="en-US" sz="4800" dirty="0"/>
              <a:t>Vector Basis</a:t>
            </a:r>
            <a:br>
              <a:rPr lang="en-US" sz="4800" dirty="0"/>
            </a:br>
            <a:r>
              <a:rPr lang="en-US" sz="3200" dirty="0"/>
              <a:t>(Measuring Sticks)</a:t>
            </a:r>
            <a:endParaRPr lang="en-CA" sz="4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E21503-478B-4EE2-A0BF-E2AD705B5E7D}"/>
                  </a:ext>
                </a:extLst>
              </p:cNvPr>
              <p:cNvSpPr txBox="1"/>
              <p:nvPr/>
            </p:nvSpPr>
            <p:spPr>
              <a:xfrm>
                <a:off x="7274379" y="2133600"/>
                <a:ext cx="2233047" cy="101566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=4</m:t>
                      </m:r>
                    </m:oMath>
                  </m:oMathPara>
                </a14:m>
                <a:endParaRPr lang="en-CA" sz="6000" dirty="0"/>
              </a:p>
            </p:txBody>
          </p:sp>
        </mc:Choice>
        <mc:Fallback xmlns="">
          <p:sp>
            <p:nvSpPr>
              <p:cNvPr id="7" name="TextBox 6">
                <a:extLst>
                  <a:ext uri="{FF2B5EF4-FFF2-40B4-BE49-F238E27FC236}">
                    <a16:creationId xmlns:a16="http://schemas.microsoft.com/office/drawing/2014/main" id="{FEE21503-478B-4EE2-A0BF-E2AD705B5E7D}"/>
                  </a:ext>
                </a:extLst>
              </p:cNvPr>
              <p:cNvSpPr txBox="1">
                <a:spLocks noRot="1" noChangeAspect="1" noMove="1" noResize="1" noEditPoints="1" noAdjustHandles="1" noChangeArrowheads="1" noChangeShapeType="1" noTextEdit="1"/>
              </p:cNvSpPr>
              <p:nvPr/>
            </p:nvSpPr>
            <p:spPr>
              <a:xfrm>
                <a:off x="7274379" y="2133600"/>
                <a:ext cx="2233047" cy="1015663"/>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B942D4-DF3F-4667-B1B6-7A6ACD9B6828}"/>
                  </a:ext>
                </a:extLst>
              </p:cNvPr>
              <p:cNvSpPr txBox="1"/>
              <p:nvPr/>
            </p:nvSpPr>
            <p:spPr>
              <a:xfrm>
                <a:off x="7991329" y="3345543"/>
                <a:ext cx="2067072"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6">
                              <a:lumMod val="50000"/>
                            </a:schemeClr>
                          </a:solidFill>
                          <a:latin typeface="Cambria Math" panose="02040503050406030204" pitchFamily="18" charset="0"/>
                        </a:rPr>
                        <m:t>𝑦</m:t>
                      </m:r>
                      <m:r>
                        <a:rPr lang="en-US" sz="6000" b="0" i="1" smtClean="0">
                          <a:latin typeface="Cambria Math" panose="02040503050406030204" pitchFamily="18" charset="0"/>
                        </a:rPr>
                        <m:t>=3</m:t>
                      </m:r>
                    </m:oMath>
                  </m:oMathPara>
                </a14:m>
                <a:endParaRPr lang="en-CA" sz="6000" dirty="0"/>
              </a:p>
            </p:txBody>
          </p:sp>
        </mc:Choice>
        <mc:Fallback xmlns="">
          <p:sp>
            <p:nvSpPr>
              <p:cNvPr id="16" name="TextBox 15">
                <a:extLst>
                  <a:ext uri="{FF2B5EF4-FFF2-40B4-BE49-F238E27FC236}">
                    <a16:creationId xmlns:a16="http://schemas.microsoft.com/office/drawing/2014/main" id="{78B942D4-DF3F-4667-B1B6-7A6ACD9B6828}"/>
                  </a:ext>
                </a:extLst>
              </p:cNvPr>
              <p:cNvSpPr txBox="1">
                <a:spLocks noRot="1" noChangeAspect="1" noMove="1" noResize="1" noEditPoints="1" noAdjustHandles="1" noChangeArrowheads="1" noChangeShapeType="1" noTextEdit="1"/>
              </p:cNvSpPr>
              <p:nvPr/>
            </p:nvSpPr>
            <p:spPr>
              <a:xfrm>
                <a:off x="7991329" y="3345543"/>
                <a:ext cx="2067072" cy="1015663"/>
              </a:xfrm>
              <a:prstGeom prst="rect">
                <a:avLst/>
              </a:prstGeom>
              <a:blipFill>
                <a:blip r:embed="rId7"/>
                <a:stretch>
                  <a:fillRect/>
                </a:stretch>
              </a:blipFill>
              <a:effectLst>
                <a:softEdge rad="127000"/>
              </a:effectLst>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ACFEE16-7787-471C-BFAA-AC010E67A7B3}"/>
              </a:ext>
            </a:extLst>
          </p:cNvPr>
          <p:cNvGrpSpPr/>
          <p:nvPr/>
        </p:nvGrpSpPr>
        <p:grpSpPr>
          <a:xfrm>
            <a:off x="1779809" y="1719942"/>
            <a:ext cx="3013053" cy="2968169"/>
            <a:chOff x="1779809" y="1719942"/>
            <a:chExt cx="3013053" cy="2968169"/>
          </a:xfrm>
        </p:grpSpPr>
        <p:sp>
          <p:nvSpPr>
            <p:cNvPr id="6" name="Oval 5">
              <a:extLst>
                <a:ext uri="{FF2B5EF4-FFF2-40B4-BE49-F238E27FC236}">
                  <a16:creationId xmlns:a16="http://schemas.microsoft.com/office/drawing/2014/main" id="{99B7F597-7339-4BCA-9A71-61BB04BA8129}"/>
                </a:ext>
              </a:extLst>
            </p:cNvPr>
            <p:cNvSpPr/>
            <p:nvPr/>
          </p:nvSpPr>
          <p:spPr>
            <a:xfrm>
              <a:off x="1779809" y="2293253"/>
              <a:ext cx="2394858" cy="2394858"/>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A4E58E-0DEA-4D06-B703-62E13F6B914F}"/>
                    </a:ext>
                  </a:extLst>
                </p:cNvPr>
                <p:cNvSpPr txBox="1"/>
                <p:nvPr/>
              </p:nvSpPr>
              <p:spPr>
                <a:xfrm>
                  <a:off x="2425698" y="1719942"/>
                  <a:ext cx="1119857" cy="108850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𝑦</m:t>
                                </m:r>
                              </m:sub>
                            </m:sSub>
                          </m:e>
                        </m:acc>
                      </m:oMath>
                    </m:oMathPara>
                  </a14:m>
                  <a:endParaRPr lang="en-CA" sz="6000" dirty="0"/>
                </a:p>
              </p:txBody>
            </p:sp>
          </mc:Choice>
          <mc:Fallback xmlns="">
            <p:sp>
              <p:nvSpPr>
                <p:cNvPr id="17" name="TextBox 16">
                  <a:extLst>
                    <a:ext uri="{FF2B5EF4-FFF2-40B4-BE49-F238E27FC236}">
                      <a16:creationId xmlns:a16="http://schemas.microsoft.com/office/drawing/2014/main" id="{47A4E58E-0DEA-4D06-B703-62E13F6B914F}"/>
                    </a:ext>
                  </a:extLst>
                </p:cNvPr>
                <p:cNvSpPr txBox="1">
                  <a:spLocks noRot="1" noChangeAspect="1" noMove="1" noResize="1" noEditPoints="1" noAdjustHandles="1" noChangeArrowheads="1" noChangeShapeType="1" noTextEdit="1"/>
                </p:cNvSpPr>
                <p:nvPr/>
              </p:nvSpPr>
              <p:spPr>
                <a:xfrm>
                  <a:off x="2425698" y="1719942"/>
                  <a:ext cx="1119857" cy="1088503"/>
                </a:xfrm>
                <a:prstGeom prst="rect">
                  <a:avLst/>
                </a:prstGeom>
                <a:blipFill>
                  <a:blip r:embed="rId8"/>
                  <a:stretch>
                    <a:fillRect/>
                  </a:stretch>
                </a:blipFill>
                <a:effectLst>
                  <a:softEdge rad="2159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80E7A6-BD7E-44F4-B747-064A1572404A}"/>
                    </a:ext>
                  </a:extLst>
                </p:cNvPr>
                <p:cNvSpPr txBox="1"/>
                <p:nvPr/>
              </p:nvSpPr>
              <p:spPr>
                <a:xfrm>
                  <a:off x="3695702" y="3222170"/>
                  <a:ext cx="1097160" cy="101566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𝑒</m:t>
                                </m:r>
                              </m:e>
                              <m:sub>
                                <m:r>
                                  <a:rPr lang="en-US" sz="6000" b="0" i="1" smtClean="0">
                                    <a:solidFill>
                                      <a:srgbClr val="0070C0"/>
                                    </a:solidFill>
                                    <a:latin typeface="Cambria Math" panose="02040503050406030204" pitchFamily="18" charset="0"/>
                                  </a:rPr>
                                  <m:t>𝑥</m:t>
                                </m:r>
                              </m:sub>
                            </m:sSub>
                          </m:e>
                        </m:acc>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9F80E7A6-BD7E-44F4-B747-064A1572404A}"/>
                    </a:ext>
                  </a:extLst>
                </p:cNvPr>
                <p:cNvSpPr txBox="1">
                  <a:spLocks noRot="1" noChangeAspect="1" noMove="1" noResize="1" noEditPoints="1" noAdjustHandles="1" noChangeArrowheads="1" noChangeShapeType="1" noTextEdit="1"/>
                </p:cNvSpPr>
                <p:nvPr/>
              </p:nvSpPr>
              <p:spPr>
                <a:xfrm>
                  <a:off x="3695702" y="3222170"/>
                  <a:ext cx="1097160" cy="1015663"/>
                </a:xfrm>
                <a:prstGeom prst="rect">
                  <a:avLst/>
                </a:prstGeom>
                <a:blipFill>
                  <a:blip r:embed="rId9"/>
                  <a:stretch>
                    <a:fillRect/>
                  </a:stretch>
                </a:blipFill>
                <a:effectLst>
                  <a:softEdge rad="215900"/>
                </a:effectLst>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AD9A8300-EBC0-41B7-BB96-BAC13B5F1EF7}"/>
              </a:ext>
            </a:extLst>
          </p:cNvPr>
          <p:cNvGrpSpPr/>
          <p:nvPr/>
        </p:nvGrpSpPr>
        <p:grpSpPr>
          <a:xfrm>
            <a:off x="2205667" y="2298700"/>
            <a:ext cx="1697766" cy="1755885"/>
            <a:chOff x="4598547" y="3166594"/>
            <a:chExt cx="992785" cy="1026771"/>
          </a:xfrm>
        </p:grpSpPr>
        <p:cxnSp>
          <p:nvCxnSpPr>
            <p:cNvPr id="12" name="Straight Arrow Connector 11">
              <a:extLst>
                <a:ext uri="{FF2B5EF4-FFF2-40B4-BE49-F238E27FC236}">
                  <a16:creationId xmlns:a16="http://schemas.microsoft.com/office/drawing/2014/main" id="{CD85286D-DE6E-4E90-9043-556F787D5D90}"/>
                </a:ext>
              </a:extLst>
            </p:cNvPr>
            <p:cNvCxnSpPr>
              <a:cxnSpLocks/>
            </p:cNvCxnSpPr>
            <p:nvPr/>
          </p:nvCxnSpPr>
          <p:spPr>
            <a:xfrm>
              <a:off x="4598547" y="4175874"/>
              <a:ext cx="992785" cy="0"/>
            </a:xfrm>
            <a:prstGeom prst="straightConnector1">
              <a:avLst/>
            </a:prstGeom>
            <a:ln w="1016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9BF01AC-A063-44DD-9937-EC54D76FC170}"/>
                </a:ext>
              </a:extLst>
            </p:cNvPr>
            <p:cNvCxnSpPr>
              <a:cxnSpLocks/>
            </p:cNvCxnSpPr>
            <p:nvPr/>
          </p:nvCxnSpPr>
          <p:spPr>
            <a:xfrm flipV="1">
              <a:off x="4616034" y="3166594"/>
              <a:ext cx="0" cy="1026771"/>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939461A-7C40-43BC-A27E-467A4CC3DCCA}"/>
                  </a:ext>
                </a:extLst>
              </p:cNvPr>
              <p:cNvSpPr txBox="1"/>
              <p:nvPr/>
            </p:nvSpPr>
            <p:spPr>
              <a:xfrm>
                <a:off x="2000250" y="0"/>
                <a:ext cx="8216159" cy="12877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𝑣𝑒𝑐𝑡𝑜𝑟</m:t>
                      </m:r>
                      <m:r>
                        <a:rPr lang="en-US" sz="7200" b="0" i="1" smtClean="0">
                          <a:latin typeface="Cambria Math" panose="02040503050406030204" pitchFamily="18" charset="0"/>
                        </a:rPr>
                        <m:t>=4</m:t>
                      </m:r>
                      <m:acc>
                        <m:accPr>
                          <m:chr m:val="⃗"/>
                          <m:ctrlPr>
                            <a:rPr lang="en-US" sz="7200" i="1">
                              <a:solidFill>
                                <a:srgbClr val="0070C0"/>
                              </a:solidFill>
                              <a:latin typeface="Cambria Math" panose="02040503050406030204" pitchFamily="18" charset="0"/>
                            </a:rPr>
                          </m:ctrlPr>
                        </m:accPr>
                        <m:e>
                          <m:sSub>
                            <m:sSubPr>
                              <m:ctrlPr>
                                <a:rPr lang="en-US" sz="7200" i="1">
                                  <a:solidFill>
                                    <a:srgbClr val="0070C0"/>
                                  </a:solidFill>
                                  <a:latin typeface="Cambria Math" panose="02040503050406030204" pitchFamily="18" charset="0"/>
                                </a:rPr>
                              </m:ctrlPr>
                            </m:sSubPr>
                            <m:e>
                              <m:r>
                                <a:rPr lang="en-US" sz="7200" i="1">
                                  <a:solidFill>
                                    <a:srgbClr val="0070C0"/>
                                  </a:solidFill>
                                  <a:latin typeface="Cambria Math" panose="02040503050406030204" pitchFamily="18" charset="0"/>
                                </a:rPr>
                                <m:t>𝑒</m:t>
                              </m:r>
                            </m:e>
                            <m:sub>
                              <m:r>
                                <a:rPr lang="en-US" sz="7200" i="1">
                                  <a:solidFill>
                                    <a:srgbClr val="0070C0"/>
                                  </a:solidFill>
                                  <a:latin typeface="Cambria Math" panose="02040503050406030204" pitchFamily="18" charset="0"/>
                                </a:rPr>
                                <m:t>𝑥</m:t>
                              </m:r>
                            </m:sub>
                          </m:sSub>
                        </m:e>
                      </m:acc>
                      <m:r>
                        <a:rPr lang="en-US" sz="7200" b="0" i="1" smtClean="0">
                          <a:latin typeface="Cambria Math" panose="02040503050406030204" pitchFamily="18" charset="0"/>
                        </a:rPr>
                        <m:t>+3</m:t>
                      </m:r>
                      <m:acc>
                        <m:accPr>
                          <m:chr m:val="⃗"/>
                          <m:ctrlPr>
                            <a:rPr lang="en-US" sz="7200" i="1">
                              <a:solidFill>
                                <a:schemeClr val="accent6">
                                  <a:lumMod val="50000"/>
                                </a:schemeClr>
                              </a:solidFill>
                              <a:latin typeface="Cambria Math" panose="02040503050406030204" pitchFamily="18" charset="0"/>
                            </a:rPr>
                          </m:ctrlPr>
                        </m:accPr>
                        <m:e>
                          <m:sSub>
                            <m:sSubPr>
                              <m:ctrlPr>
                                <a:rPr lang="en-US" sz="7200" i="1">
                                  <a:solidFill>
                                    <a:schemeClr val="accent6">
                                      <a:lumMod val="50000"/>
                                    </a:schemeClr>
                                  </a:solidFill>
                                  <a:latin typeface="Cambria Math" panose="02040503050406030204" pitchFamily="18" charset="0"/>
                                </a:rPr>
                              </m:ctrlPr>
                            </m:sSubPr>
                            <m:e>
                              <m:r>
                                <a:rPr lang="en-US" sz="7200" i="1">
                                  <a:solidFill>
                                    <a:schemeClr val="accent6">
                                      <a:lumMod val="50000"/>
                                    </a:schemeClr>
                                  </a:solidFill>
                                  <a:latin typeface="Cambria Math" panose="02040503050406030204" pitchFamily="18" charset="0"/>
                                </a:rPr>
                                <m:t>𝑒</m:t>
                              </m:r>
                            </m:e>
                            <m:sub>
                              <m:r>
                                <a:rPr lang="en-US" sz="7200" i="1">
                                  <a:solidFill>
                                    <a:schemeClr val="accent6">
                                      <a:lumMod val="50000"/>
                                    </a:schemeClr>
                                  </a:solidFill>
                                  <a:latin typeface="Cambria Math" panose="02040503050406030204" pitchFamily="18" charset="0"/>
                                </a:rPr>
                                <m:t>𝑦</m:t>
                              </m:r>
                            </m:sub>
                          </m:sSub>
                        </m:e>
                      </m:acc>
                    </m:oMath>
                  </m:oMathPara>
                </a14:m>
                <a:endParaRPr lang="en-CA" sz="7200" dirty="0"/>
              </a:p>
            </p:txBody>
          </p:sp>
        </mc:Choice>
        <mc:Fallback xmlns="">
          <p:sp>
            <p:nvSpPr>
              <p:cNvPr id="19" name="TextBox 18">
                <a:extLst>
                  <a:ext uri="{FF2B5EF4-FFF2-40B4-BE49-F238E27FC236}">
                    <a16:creationId xmlns:a16="http://schemas.microsoft.com/office/drawing/2014/main" id="{6939461A-7C40-43BC-A27E-467A4CC3DCCA}"/>
                  </a:ext>
                </a:extLst>
              </p:cNvPr>
              <p:cNvSpPr txBox="1">
                <a:spLocks noRot="1" noChangeAspect="1" noMove="1" noResize="1" noEditPoints="1" noAdjustHandles="1" noChangeArrowheads="1" noChangeShapeType="1" noTextEdit="1"/>
              </p:cNvSpPr>
              <p:nvPr/>
            </p:nvSpPr>
            <p:spPr>
              <a:xfrm>
                <a:off x="2000250" y="0"/>
                <a:ext cx="8216159" cy="1287788"/>
              </a:xfrm>
              <a:prstGeom prst="rect">
                <a:avLst/>
              </a:prstGeom>
              <a:blipFill>
                <a:blip r:embed="rId10"/>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563102843"/>
      </p:ext>
    </p:extLst>
  </p:cSld>
  <p:clrMapOvr>
    <a:masterClrMapping/>
  </p:clrMapOvr>
  <mc:AlternateContent xmlns:mc="http://schemas.openxmlformats.org/markup-compatibility/2006" xmlns:p14="http://schemas.microsoft.com/office/powerpoint/2010/main">
    <mc:Choice Requires="p14">
      <p:transition p14:dur="0" advTm="9909"/>
    </mc:Choice>
    <mc:Fallback xmlns="">
      <p:transition advTm="99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910ED6-1352-4A83-B084-6A12AF089E06}"/>
                  </a:ext>
                </a:extLst>
              </p:cNvPr>
              <p:cNvSpPr txBox="1"/>
              <p:nvPr/>
            </p:nvSpPr>
            <p:spPr>
              <a:xfrm>
                <a:off x="5822407" y="1435281"/>
                <a:ext cx="6486824" cy="1938992"/>
              </a:xfrm>
              <a:prstGeom prst="rect">
                <a:avLst/>
              </a:prstGeom>
              <a:solidFill>
                <a:schemeClr val="bg1"/>
              </a:solidFill>
            </p:spPr>
            <p:txBody>
              <a:bodyPr wrap="square" rtlCol="0">
                <a:spAutoFit/>
              </a:bodyPr>
              <a:lstStyle/>
              <a:p>
                <a14:m>
                  <m:oMath xmlns:m="http://schemas.openxmlformats.org/officeDocument/2006/math">
                    <m:sSub>
                      <m:sSubPr>
                        <m:ctrlPr>
                          <a:rPr lang="en-US" sz="6000" i="1" smtClean="0">
                            <a:solidFill>
                              <a:srgbClr val="FF0000"/>
                            </a:solidFill>
                            <a:latin typeface="Cambria Math" panose="02040503050406030204" pitchFamily="18" charset="0"/>
                          </a:rPr>
                        </m:ctrlPr>
                      </m:sSub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e>
                      <m:sub>
                        <m:r>
                          <a:rPr lang="en-US" sz="6000" i="1">
                            <a:solidFill>
                              <a:srgbClr val="FF0000"/>
                            </a:solidFill>
                            <a:latin typeface="Cambria Math" panose="02040503050406030204" pitchFamily="18" charset="0"/>
                          </a:rPr>
                          <m:t>𝑐𝑎𝑟</m:t>
                        </m:r>
                      </m:sub>
                    </m:sSub>
                    <m:r>
                      <a:rPr lang="en-US" sz="6000" i="1">
                        <a:latin typeface="Cambria Math" panose="02040503050406030204" pitchFamily="18" charset="0"/>
                      </a:rPr>
                      <m:t>=</m:t>
                    </m:r>
                  </m:oMath>
                </a14:m>
                <a:r>
                  <a:rPr lang="en-US" sz="6000" dirty="0"/>
                  <a:t> </a:t>
                </a:r>
                <a14:m>
                  <m:oMath xmlns:m="http://schemas.openxmlformats.org/officeDocument/2006/math">
                    <m:sSub>
                      <m:sSubPr>
                        <m:ctrlPr>
                          <a:rPr lang="en-US" sz="5400" i="1">
                            <a:solidFill>
                              <a:srgbClr val="0070C0"/>
                            </a:solidFill>
                            <a:latin typeface="Cambria Math" panose="02040503050406030204" pitchFamily="18" charset="0"/>
                          </a:rPr>
                        </m:ctrlPr>
                      </m:sSubPr>
                      <m:e>
                        <m:r>
                          <a:rPr lang="en-US" sz="5400" i="1">
                            <a:solidFill>
                              <a:srgbClr val="0070C0"/>
                            </a:solidFill>
                            <a:latin typeface="Cambria Math" panose="02040503050406030204" pitchFamily="18" charset="0"/>
                          </a:rPr>
                          <m:t>𝑡</m:t>
                        </m:r>
                      </m:e>
                      <m:sub>
                        <m:r>
                          <a:rPr lang="en-US" sz="5400" i="1">
                            <a:solidFill>
                              <a:srgbClr val="0070C0"/>
                            </a:solidFill>
                            <a:latin typeface="Cambria Math" panose="02040503050406030204" pitchFamily="18" charset="0"/>
                          </a:rPr>
                          <m:t>𝑚𝑎𝑛</m:t>
                        </m:r>
                      </m:sub>
                    </m:sSub>
                  </m:oMath>
                </a14:m>
                <a:endParaRPr lang="en-US" sz="6000" dirty="0">
                  <a:solidFill>
                    <a:srgbClr val="0070C0"/>
                  </a:solidFill>
                </a:endParaRPr>
              </a:p>
              <a:p>
                <a14:m>
                  <m:oMath xmlns:m="http://schemas.openxmlformats.org/officeDocument/2006/math">
                    <m:sSub>
                      <m:sSubPr>
                        <m:ctrlPr>
                          <a:rPr lang="en-US" sz="6000" i="1">
                            <a:solidFill>
                              <a:srgbClr val="FF0000"/>
                            </a:solidFill>
                            <a:latin typeface="Cambria Math" panose="02040503050406030204" pitchFamily="18" charset="0"/>
                          </a:rPr>
                        </m:ctrlPr>
                      </m:sSub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𝑥</m:t>
                            </m:r>
                          </m:e>
                        </m:acc>
                      </m:e>
                      <m:sub>
                        <m:r>
                          <a:rPr lang="en-US" sz="6000" i="1">
                            <a:solidFill>
                              <a:srgbClr val="FF0000"/>
                            </a:solidFill>
                            <a:latin typeface="Cambria Math" panose="02040503050406030204" pitchFamily="18" charset="0"/>
                          </a:rPr>
                          <m:t>𝑐𝑎𝑟</m:t>
                        </m:r>
                      </m:sub>
                    </m:sSub>
                    <m:r>
                      <a:rPr lang="en-US" sz="6000" i="1">
                        <a:latin typeface="Cambria Math" panose="02040503050406030204" pitchFamily="18" charset="0"/>
                      </a:rPr>
                      <m:t>=</m:t>
                    </m:r>
                  </m:oMath>
                </a14:m>
                <a:r>
                  <a:rPr lang="en-US" sz="6000" dirty="0"/>
                  <a:t> </a:t>
                </a:r>
                <a14:m>
                  <m:oMath xmlns:m="http://schemas.openxmlformats.org/officeDocument/2006/math">
                    <m:sSub>
                      <m:sSubPr>
                        <m:ctrlPr>
                          <a:rPr lang="en-US" sz="5000" i="1">
                            <a:solidFill>
                              <a:srgbClr val="0070C0"/>
                            </a:solidFill>
                            <a:latin typeface="Cambria Math" panose="02040503050406030204" pitchFamily="18" charset="0"/>
                          </a:rPr>
                        </m:ctrlPr>
                      </m:sSubPr>
                      <m:e>
                        <m:r>
                          <a:rPr lang="en-US" sz="5000" i="1">
                            <a:solidFill>
                              <a:srgbClr val="0070C0"/>
                            </a:solidFill>
                            <a:latin typeface="Cambria Math" panose="02040503050406030204" pitchFamily="18" charset="0"/>
                          </a:rPr>
                          <m:t>𝑥</m:t>
                        </m:r>
                      </m:e>
                      <m:sub>
                        <m:r>
                          <a:rPr lang="en-US" sz="5000" i="1">
                            <a:solidFill>
                              <a:srgbClr val="0070C0"/>
                            </a:solidFill>
                            <a:latin typeface="Cambria Math" panose="02040503050406030204" pitchFamily="18" charset="0"/>
                          </a:rPr>
                          <m:t>𝑚𝑎𝑛</m:t>
                        </m:r>
                      </m:sub>
                    </m:sSub>
                    <m:r>
                      <a:rPr lang="en-US" sz="5000" i="1">
                        <a:latin typeface="Cambria Math" panose="02040503050406030204" pitchFamily="18" charset="0"/>
                      </a:rPr>
                      <m:t>−</m:t>
                    </m:r>
                    <m:r>
                      <a:rPr lang="en-US" sz="5000" i="1" smtClean="0">
                        <a:solidFill>
                          <a:srgbClr val="00B050"/>
                        </a:solidFill>
                        <a:latin typeface="Cambria Math" panose="02040503050406030204" pitchFamily="18" charset="0"/>
                      </a:rPr>
                      <m:t>𝑣</m:t>
                    </m:r>
                    <m:sSub>
                      <m:sSubPr>
                        <m:ctrlPr>
                          <a:rPr lang="en-US" sz="5000" i="1">
                            <a:solidFill>
                              <a:srgbClr val="0070C0"/>
                            </a:solidFill>
                            <a:latin typeface="Cambria Math" panose="02040503050406030204" pitchFamily="18" charset="0"/>
                            <a:ea typeface="Cambria Math" panose="02040503050406030204" pitchFamily="18" charset="0"/>
                          </a:rPr>
                        </m:ctrlPr>
                      </m:sSubPr>
                      <m:e>
                        <m:r>
                          <a:rPr lang="en-US" sz="5000" i="1">
                            <a:solidFill>
                              <a:srgbClr val="0070C0"/>
                            </a:solidFill>
                            <a:latin typeface="Cambria Math" panose="02040503050406030204" pitchFamily="18" charset="0"/>
                          </a:rPr>
                          <m:t>𝑡</m:t>
                        </m:r>
                      </m:e>
                      <m:sub>
                        <m:r>
                          <a:rPr lang="en-US" sz="5000" i="1">
                            <a:solidFill>
                              <a:srgbClr val="0070C0"/>
                            </a:solidFill>
                            <a:latin typeface="Cambria Math" panose="02040503050406030204" pitchFamily="18" charset="0"/>
                          </a:rPr>
                          <m:t>𝑚𝑎𝑛</m:t>
                        </m:r>
                      </m:sub>
                    </m:sSub>
                  </m:oMath>
                </a14:m>
                <a:endParaRPr lang="en-US" sz="5000" dirty="0">
                  <a:solidFill>
                    <a:srgbClr val="0070C0"/>
                  </a:solidFill>
                </a:endParaRPr>
              </a:p>
            </p:txBody>
          </p:sp>
        </mc:Choice>
        <mc:Fallback xmlns="">
          <p:sp>
            <p:nvSpPr>
              <p:cNvPr id="5" name="TextBox 4">
                <a:extLst>
                  <a:ext uri="{FF2B5EF4-FFF2-40B4-BE49-F238E27FC236}">
                    <a16:creationId xmlns:a16="http://schemas.microsoft.com/office/drawing/2014/main" id="{35910ED6-1352-4A83-B084-6A12AF089E06}"/>
                  </a:ext>
                </a:extLst>
              </p:cNvPr>
              <p:cNvSpPr txBox="1">
                <a:spLocks noRot="1" noChangeAspect="1" noMove="1" noResize="1" noEditPoints="1" noAdjustHandles="1" noChangeArrowheads="1" noChangeShapeType="1" noTextEdit="1"/>
              </p:cNvSpPr>
              <p:nvPr/>
            </p:nvSpPr>
            <p:spPr>
              <a:xfrm>
                <a:off x="5822407" y="1435281"/>
                <a:ext cx="6486824" cy="1938992"/>
              </a:xfrm>
              <a:prstGeom prst="rect">
                <a:avLst/>
              </a:prstGeom>
              <a:blipFill>
                <a:blip r:embed="rId3"/>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A83BF440-90A6-4C91-B947-5CA625C4DECE}"/>
              </a:ext>
            </a:extLst>
          </p:cNvPr>
          <p:cNvSpPr txBox="1"/>
          <p:nvPr/>
        </p:nvSpPr>
        <p:spPr>
          <a:xfrm>
            <a:off x="572074" y="1276350"/>
            <a:ext cx="4925258" cy="2308324"/>
          </a:xfrm>
          <a:prstGeom prst="rect">
            <a:avLst/>
          </a:prstGeom>
          <a:noFill/>
        </p:spPr>
        <p:txBody>
          <a:bodyPr wrap="none" rtlCol="0">
            <a:spAutoFit/>
          </a:bodyPr>
          <a:lstStyle/>
          <a:p>
            <a:pPr algn="ctr"/>
            <a:r>
              <a:rPr lang="en-US" sz="7200" b="1" dirty="0"/>
              <a:t>Galilean </a:t>
            </a:r>
          </a:p>
          <a:p>
            <a:pPr algn="ctr"/>
            <a:r>
              <a:rPr lang="en-US" sz="7200" b="1" dirty="0"/>
              <a:t>Transform??</a:t>
            </a:r>
            <a:endParaRPr lang="en-CA" sz="7200" dirty="0"/>
          </a:p>
        </p:txBody>
      </p:sp>
      <p:grpSp>
        <p:nvGrpSpPr>
          <p:cNvPr id="11" name="Group 10">
            <a:extLst>
              <a:ext uri="{FF2B5EF4-FFF2-40B4-BE49-F238E27FC236}">
                <a16:creationId xmlns:a16="http://schemas.microsoft.com/office/drawing/2014/main" id="{1093E960-5E51-4890-A679-36753314D0DB}"/>
              </a:ext>
            </a:extLst>
          </p:cNvPr>
          <p:cNvGrpSpPr/>
          <p:nvPr/>
        </p:nvGrpSpPr>
        <p:grpSpPr>
          <a:xfrm>
            <a:off x="3654173" y="3409950"/>
            <a:ext cx="4933275" cy="2464891"/>
            <a:chOff x="3654173" y="3409950"/>
            <a:chExt cx="4933275" cy="2464891"/>
          </a:xfrm>
        </p:grpSpPr>
        <p:sp>
          <p:nvSpPr>
            <p:cNvPr id="7" name="TextBox 6">
              <a:extLst>
                <a:ext uri="{FF2B5EF4-FFF2-40B4-BE49-F238E27FC236}">
                  <a16:creationId xmlns:a16="http://schemas.microsoft.com/office/drawing/2014/main" id="{5011A324-0659-453B-9DF8-9F5CD3156345}"/>
                </a:ext>
              </a:extLst>
            </p:cNvPr>
            <p:cNvSpPr txBox="1"/>
            <p:nvPr/>
          </p:nvSpPr>
          <p:spPr>
            <a:xfrm>
              <a:off x="3654173" y="5105400"/>
              <a:ext cx="4933275" cy="769441"/>
            </a:xfrm>
            <a:prstGeom prst="rect">
              <a:avLst/>
            </a:prstGeom>
            <a:noFill/>
          </p:spPr>
          <p:txBody>
            <a:bodyPr wrap="none" rtlCol="0">
              <a:spAutoFit/>
            </a:bodyPr>
            <a:lstStyle/>
            <a:p>
              <a:pPr algn="ctr"/>
              <a:r>
                <a:rPr lang="en-US" sz="4400" dirty="0"/>
                <a:t>only half of the story</a:t>
              </a:r>
              <a:endParaRPr lang="en-CA" sz="4400" dirty="0"/>
            </a:p>
          </p:txBody>
        </p:sp>
        <p:cxnSp>
          <p:nvCxnSpPr>
            <p:cNvPr id="9" name="Straight Arrow Connector 8">
              <a:extLst>
                <a:ext uri="{FF2B5EF4-FFF2-40B4-BE49-F238E27FC236}">
                  <a16:creationId xmlns:a16="http://schemas.microsoft.com/office/drawing/2014/main" id="{7A6357F4-AD5E-4C90-BE50-71A29F614391}"/>
                </a:ext>
              </a:extLst>
            </p:cNvPr>
            <p:cNvCxnSpPr>
              <a:cxnSpLocks/>
            </p:cNvCxnSpPr>
            <p:nvPr/>
          </p:nvCxnSpPr>
          <p:spPr>
            <a:xfrm flipV="1">
              <a:off x="6477000" y="3409950"/>
              <a:ext cx="1047750" cy="15621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4145586"/>
      </p:ext>
    </p:extLst>
  </p:cSld>
  <p:clrMapOvr>
    <a:masterClrMapping/>
  </p:clrMapOvr>
  <mc:AlternateContent xmlns:mc="http://schemas.openxmlformats.org/markup-compatibility/2006" xmlns:p14="http://schemas.microsoft.com/office/powerpoint/2010/main">
    <mc:Choice Requires="p14">
      <p:transition spd="slow" p14:dur="2000" advTm="6280"/>
    </mc:Choice>
    <mc:Fallback xmlns="">
      <p:transition spd="slow" advTm="628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59AEBC-D1DF-43CA-A898-FBEB18B1DBBC}"/>
              </a:ext>
            </a:extLst>
          </p:cNvPr>
          <p:cNvSpPr txBox="1"/>
          <p:nvPr/>
        </p:nvSpPr>
        <p:spPr>
          <a:xfrm>
            <a:off x="6321261" y="5082679"/>
            <a:ext cx="5140446" cy="1323439"/>
          </a:xfrm>
          <a:prstGeom prst="rect">
            <a:avLst/>
          </a:prstGeom>
          <a:noFill/>
        </p:spPr>
        <p:txBody>
          <a:bodyPr wrap="none" rtlCol="0">
            <a:spAutoFit/>
          </a:bodyPr>
          <a:lstStyle/>
          <a:p>
            <a:pPr algn="ctr"/>
            <a:r>
              <a:rPr lang="en-US" sz="4800" dirty="0"/>
              <a:t>Vector Components</a:t>
            </a:r>
          </a:p>
          <a:p>
            <a:pPr algn="ctr"/>
            <a:r>
              <a:rPr lang="en-US" sz="3200" dirty="0"/>
              <a:t>(Coordinates/Numbers)</a:t>
            </a:r>
            <a:endParaRPr lang="en-CA" sz="3200" dirty="0"/>
          </a:p>
        </p:txBody>
      </p:sp>
      <p:sp>
        <p:nvSpPr>
          <p:cNvPr id="8" name="TextBox 7">
            <a:extLst>
              <a:ext uri="{FF2B5EF4-FFF2-40B4-BE49-F238E27FC236}">
                <a16:creationId xmlns:a16="http://schemas.microsoft.com/office/drawing/2014/main" id="{82E3142C-04BC-4A93-960D-8D31CA90AC17}"/>
              </a:ext>
            </a:extLst>
          </p:cNvPr>
          <p:cNvSpPr txBox="1"/>
          <p:nvPr/>
        </p:nvSpPr>
        <p:spPr>
          <a:xfrm>
            <a:off x="1683068" y="5075423"/>
            <a:ext cx="3241015" cy="1323439"/>
          </a:xfrm>
          <a:prstGeom prst="rect">
            <a:avLst/>
          </a:prstGeom>
          <a:noFill/>
        </p:spPr>
        <p:txBody>
          <a:bodyPr wrap="none" rtlCol="0">
            <a:spAutoFit/>
          </a:bodyPr>
          <a:lstStyle/>
          <a:p>
            <a:pPr algn="ctr"/>
            <a:r>
              <a:rPr lang="en-US" sz="4800" dirty="0"/>
              <a:t>Vector Basis</a:t>
            </a:r>
            <a:br>
              <a:rPr lang="en-US" sz="4800" dirty="0"/>
            </a:br>
            <a:r>
              <a:rPr lang="en-US" sz="3200" dirty="0"/>
              <a:t>(Measuring Sticks)</a:t>
            </a:r>
            <a:endParaRPr lang="en-CA" sz="4800" dirty="0"/>
          </a:p>
        </p:txBody>
      </p:sp>
      <p:pic>
        <p:nvPicPr>
          <p:cNvPr id="11" name="Picture 2">
            <a:extLst>
              <a:ext uri="{FF2B5EF4-FFF2-40B4-BE49-F238E27FC236}">
                <a16:creationId xmlns:a16="http://schemas.microsoft.com/office/drawing/2014/main" id="{7DE921FC-18EC-4A11-AD2E-0600C7C0C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953" y="1535811"/>
            <a:ext cx="3399533" cy="33887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8B29E5A8-0E1D-46C5-B239-37D9D9C47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051" y="1560560"/>
            <a:ext cx="3364231" cy="33795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5D54A9E-1030-4D89-BF52-587A016EFC03}"/>
              </a:ext>
            </a:extLst>
          </p:cNvPr>
          <p:cNvSpPr txBox="1"/>
          <p:nvPr/>
        </p:nvSpPr>
        <p:spPr>
          <a:xfrm>
            <a:off x="692561" y="133350"/>
            <a:ext cx="10978711" cy="1077218"/>
          </a:xfrm>
          <a:prstGeom prst="rect">
            <a:avLst/>
          </a:prstGeom>
          <a:noFill/>
        </p:spPr>
        <p:txBody>
          <a:bodyPr wrap="none" rtlCol="0">
            <a:spAutoFit/>
          </a:bodyPr>
          <a:lstStyle/>
          <a:p>
            <a:r>
              <a:rPr lang="en-US" sz="3200" b="1" dirty="0">
                <a:solidFill>
                  <a:srgbClr val="FF0000"/>
                </a:solidFill>
              </a:rPr>
              <a:t>Galilean Transform </a:t>
            </a:r>
            <a:r>
              <a:rPr lang="en-US" sz="3200" dirty="0"/>
              <a:t>changes </a:t>
            </a:r>
            <a:r>
              <a:rPr lang="en-US" sz="3200" u="sng" dirty="0"/>
              <a:t>both</a:t>
            </a:r>
            <a:r>
              <a:rPr lang="en-US" sz="3200" dirty="0"/>
              <a:t> the basis </a:t>
            </a:r>
            <a:r>
              <a:rPr lang="en-US" sz="3200" u="sng" dirty="0"/>
              <a:t>and</a:t>
            </a:r>
            <a:r>
              <a:rPr lang="en-US" sz="3200" dirty="0"/>
              <a:t> the components!</a:t>
            </a:r>
          </a:p>
          <a:p>
            <a:r>
              <a:rPr lang="en-US" sz="3200" dirty="0"/>
              <a:t>      …and they change in opposite ways!</a:t>
            </a:r>
            <a:endParaRPr lang="en-CA" sz="3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827297-3290-4E6B-A65C-7F321B94CF8D}"/>
                  </a:ext>
                </a:extLst>
              </p:cNvPr>
              <p:cNvSpPr txBox="1"/>
              <p:nvPr/>
            </p:nvSpPr>
            <p:spPr>
              <a:xfrm>
                <a:off x="7274379" y="2133600"/>
                <a:ext cx="2233047" cy="101566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=4</m:t>
                      </m:r>
                    </m:oMath>
                  </m:oMathPara>
                </a14:m>
                <a:endParaRPr lang="en-CA" sz="6000" dirty="0"/>
              </a:p>
            </p:txBody>
          </p:sp>
        </mc:Choice>
        <mc:Fallback xmlns="">
          <p:sp>
            <p:nvSpPr>
              <p:cNvPr id="7" name="TextBox 6">
                <a:extLst>
                  <a:ext uri="{FF2B5EF4-FFF2-40B4-BE49-F238E27FC236}">
                    <a16:creationId xmlns:a16="http://schemas.microsoft.com/office/drawing/2014/main" id="{1A827297-3290-4E6B-A65C-7F321B94CF8D}"/>
                  </a:ext>
                </a:extLst>
              </p:cNvPr>
              <p:cNvSpPr txBox="1">
                <a:spLocks noRot="1" noChangeAspect="1" noMove="1" noResize="1" noEditPoints="1" noAdjustHandles="1" noChangeArrowheads="1" noChangeShapeType="1" noTextEdit="1"/>
              </p:cNvSpPr>
              <p:nvPr/>
            </p:nvSpPr>
            <p:spPr>
              <a:xfrm>
                <a:off x="7274379" y="2133600"/>
                <a:ext cx="2233047" cy="1015663"/>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6CA704-931D-4A25-B2BF-101D9C9EA044}"/>
                  </a:ext>
                </a:extLst>
              </p:cNvPr>
              <p:cNvSpPr txBox="1"/>
              <p:nvPr/>
            </p:nvSpPr>
            <p:spPr>
              <a:xfrm>
                <a:off x="7991329" y="3345543"/>
                <a:ext cx="2067072"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6">
                              <a:lumMod val="50000"/>
                            </a:schemeClr>
                          </a:solidFill>
                          <a:latin typeface="Cambria Math" panose="02040503050406030204" pitchFamily="18" charset="0"/>
                        </a:rPr>
                        <m:t>𝑦</m:t>
                      </m:r>
                      <m:r>
                        <a:rPr lang="en-US" sz="6000" b="0" i="1" smtClean="0">
                          <a:latin typeface="Cambria Math" panose="02040503050406030204" pitchFamily="18" charset="0"/>
                        </a:rPr>
                        <m:t>=3</m:t>
                      </m:r>
                    </m:oMath>
                  </m:oMathPara>
                </a14:m>
                <a:endParaRPr lang="en-CA" sz="6000" dirty="0"/>
              </a:p>
            </p:txBody>
          </p:sp>
        </mc:Choice>
        <mc:Fallback xmlns="">
          <p:sp>
            <p:nvSpPr>
              <p:cNvPr id="9" name="TextBox 8">
                <a:extLst>
                  <a:ext uri="{FF2B5EF4-FFF2-40B4-BE49-F238E27FC236}">
                    <a16:creationId xmlns:a16="http://schemas.microsoft.com/office/drawing/2014/main" id="{526CA704-931D-4A25-B2BF-101D9C9EA044}"/>
                  </a:ext>
                </a:extLst>
              </p:cNvPr>
              <p:cNvSpPr txBox="1">
                <a:spLocks noRot="1" noChangeAspect="1" noMove="1" noResize="1" noEditPoints="1" noAdjustHandles="1" noChangeArrowheads="1" noChangeShapeType="1" noTextEdit="1"/>
              </p:cNvSpPr>
              <p:nvPr/>
            </p:nvSpPr>
            <p:spPr>
              <a:xfrm>
                <a:off x="7991329" y="3345543"/>
                <a:ext cx="2067072" cy="1015663"/>
              </a:xfrm>
              <a:prstGeom prst="rect">
                <a:avLst/>
              </a:prstGeom>
              <a:blipFill>
                <a:blip r:embed="rId6"/>
                <a:stretch>
                  <a:fillRect/>
                </a:stretch>
              </a:blipFill>
              <a:effectLst>
                <a:softEdge rad="127000"/>
              </a:effectLst>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8A7D0650-B348-460A-A9DF-8A11321B71A9}"/>
              </a:ext>
            </a:extLst>
          </p:cNvPr>
          <p:cNvGrpSpPr/>
          <p:nvPr/>
        </p:nvGrpSpPr>
        <p:grpSpPr>
          <a:xfrm>
            <a:off x="1779809" y="1719942"/>
            <a:ext cx="3013053" cy="2968169"/>
            <a:chOff x="1779809" y="1719942"/>
            <a:chExt cx="3013053" cy="2968169"/>
          </a:xfrm>
        </p:grpSpPr>
        <p:sp>
          <p:nvSpPr>
            <p:cNvPr id="13" name="Oval 12">
              <a:extLst>
                <a:ext uri="{FF2B5EF4-FFF2-40B4-BE49-F238E27FC236}">
                  <a16:creationId xmlns:a16="http://schemas.microsoft.com/office/drawing/2014/main" id="{8B5C2A6D-BC26-4D6E-81CB-EF7473CBE92E}"/>
                </a:ext>
              </a:extLst>
            </p:cNvPr>
            <p:cNvSpPr/>
            <p:nvPr/>
          </p:nvSpPr>
          <p:spPr>
            <a:xfrm>
              <a:off x="1779809" y="2293253"/>
              <a:ext cx="2394858" cy="2394858"/>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1076244-5C26-477A-B874-EF10C6C19B3B}"/>
                    </a:ext>
                  </a:extLst>
                </p:cNvPr>
                <p:cNvSpPr txBox="1"/>
                <p:nvPr/>
              </p:nvSpPr>
              <p:spPr>
                <a:xfrm>
                  <a:off x="2425698" y="1719942"/>
                  <a:ext cx="1119857" cy="108850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𝑦</m:t>
                                </m:r>
                              </m:sub>
                            </m:sSub>
                          </m:e>
                        </m:acc>
                      </m:oMath>
                    </m:oMathPara>
                  </a14:m>
                  <a:endParaRPr lang="en-CA" sz="6000" dirty="0"/>
                </a:p>
              </p:txBody>
            </p:sp>
          </mc:Choice>
          <mc:Fallback xmlns="">
            <p:sp>
              <p:nvSpPr>
                <p:cNvPr id="17" name="TextBox 16">
                  <a:extLst>
                    <a:ext uri="{FF2B5EF4-FFF2-40B4-BE49-F238E27FC236}">
                      <a16:creationId xmlns:a16="http://schemas.microsoft.com/office/drawing/2014/main" id="{47A4E58E-0DEA-4D06-B703-62E13F6B914F}"/>
                    </a:ext>
                  </a:extLst>
                </p:cNvPr>
                <p:cNvSpPr txBox="1">
                  <a:spLocks noRot="1" noChangeAspect="1" noMove="1" noResize="1" noEditPoints="1" noAdjustHandles="1" noChangeArrowheads="1" noChangeShapeType="1" noTextEdit="1"/>
                </p:cNvSpPr>
                <p:nvPr/>
              </p:nvSpPr>
              <p:spPr>
                <a:xfrm>
                  <a:off x="2425698" y="1719942"/>
                  <a:ext cx="1119857" cy="1088503"/>
                </a:xfrm>
                <a:prstGeom prst="rect">
                  <a:avLst/>
                </a:prstGeom>
                <a:blipFill>
                  <a:blip r:embed="rId8"/>
                  <a:stretch>
                    <a:fillRect/>
                  </a:stretch>
                </a:blipFill>
                <a:effectLst>
                  <a:softEdge rad="2159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EEB46E2-D541-440D-98C3-266359A35798}"/>
                    </a:ext>
                  </a:extLst>
                </p:cNvPr>
                <p:cNvSpPr txBox="1"/>
                <p:nvPr/>
              </p:nvSpPr>
              <p:spPr>
                <a:xfrm>
                  <a:off x="3695702" y="3222170"/>
                  <a:ext cx="1097160" cy="101566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𝑒</m:t>
                                </m:r>
                              </m:e>
                              <m:sub>
                                <m:r>
                                  <a:rPr lang="en-US" sz="6000" b="0" i="1" smtClean="0">
                                    <a:solidFill>
                                      <a:srgbClr val="0070C0"/>
                                    </a:solidFill>
                                    <a:latin typeface="Cambria Math" panose="02040503050406030204" pitchFamily="18" charset="0"/>
                                  </a:rPr>
                                  <m:t>𝑥</m:t>
                                </m:r>
                              </m:sub>
                            </m:sSub>
                          </m:e>
                        </m:acc>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9F80E7A6-BD7E-44F4-B747-064A1572404A}"/>
                    </a:ext>
                  </a:extLst>
                </p:cNvPr>
                <p:cNvSpPr txBox="1">
                  <a:spLocks noRot="1" noChangeAspect="1" noMove="1" noResize="1" noEditPoints="1" noAdjustHandles="1" noChangeArrowheads="1" noChangeShapeType="1" noTextEdit="1"/>
                </p:cNvSpPr>
                <p:nvPr/>
              </p:nvSpPr>
              <p:spPr>
                <a:xfrm>
                  <a:off x="3695702" y="3222170"/>
                  <a:ext cx="1097160" cy="1015663"/>
                </a:xfrm>
                <a:prstGeom prst="rect">
                  <a:avLst/>
                </a:prstGeom>
                <a:blipFill>
                  <a:blip r:embed="rId9"/>
                  <a:stretch>
                    <a:fillRect/>
                  </a:stretch>
                </a:blipFill>
                <a:effectLst>
                  <a:softEdge rad="215900"/>
                </a:effectLst>
              </p:spPr>
              <p:txBody>
                <a:bodyPr/>
                <a:lstStyle/>
                <a:p>
                  <a:r>
                    <a:rPr lang="en-CA">
                      <a:noFill/>
                    </a:rPr>
                    <a:t> </a:t>
                  </a:r>
                </a:p>
              </p:txBody>
            </p:sp>
          </mc:Fallback>
        </mc:AlternateContent>
      </p:grpSp>
      <p:grpSp>
        <p:nvGrpSpPr>
          <p:cNvPr id="16" name="Group 15">
            <a:extLst>
              <a:ext uri="{FF2B5EF4-FFF2-40B4-BE49-F238E27FC236}">
                <a16:creationId xmlns:a16="http://schemas.microsoft.com/office/drawing/2014/main" id="{B18AE77E-E93E-4F4D-8D7D-03B6A087E0B1}"/>
              </a:ext>
            </a:extLst>
          </p:cNvPr>
          <p:cNvGrpSpPr/>
          <p:nvPr/>
        </p:nvGrpSpPr>
        <p:grpSpPr>
          <a:xfrm>
            <a:off x="2205667" y="2298700"/>
            <a:ext cx="1697766" cy="1755885"/>
            <a:chOff x="4598547" y="3166594"/>
            <a:chExt cx="992785" cy="1026771"/>
          </a:xfrm>
        </p:grpSpPr>
        <p:cxnSp>
          <p:nvCxnSpPr>
            <p:cNvPr id="17" name="Straight Arrow Connector 16">
              <a:extLst>
                <a:ext uri="{FF2B5EF4-FFF2-40B4-BE49-F238E27FC236}">
                  <a16:creationId xmlns:a16="http://schemas.microsoft.com/office/drawing/2014/main" id="{18E69481-32A9-4D1C-8303-3AE3EA3783F8}"/>
                </a:ext>
              </a:extLst>
            </p:cNvPr>
            <p:cNvCxnSpPr>
              <a:cxnSpLocks/>
            </p:cNvCxnSpPr>
            <p:nvPr/>
          </p:nvCxnSpPr>
          <p:spPr>
            <a:xfrm>
              <a:off x="4598547" y="4175874"/>
              <a:ext cx="992785" cy="0"/>
            </a:xfrm>
            <a:prstGeom prst="straightConnector1">
              <a:avLst/>
            </a:prstGeom>
            <a:ln w="1016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E19C1111-ECA2-47C1-9474-974A9102711C}"/>
                </a:ext>
              </a:extLst>
            </p:cNvPr>
            <p:cNvCxnSpPr>
              <a:cxnSpLocks/>
            </p:cNvCxnSpPr>
            <p:nvPr/>
          </p:nvCxnSpPr>
          <p:spPr>
            <a:xfrm flipV="1">
              <a:off x="4616034" y="3166594"/>
              <a:ext cx="0" cy="1026771"/>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a:extLst>
                  <a:ext uri="{FF2B5EF4-FFF2-40B4-BE49-F238E27FC236}">
                    <a16:creationId xmlns:a16="http://schemas.microsoft.com/office/drawing/2014/main" id="{9938F0A1-4C3A-410D-98AF-22F083BF1F04}"/>
                  </a:ext>
                </a:extLst>
              </p14:cNvPr>
              <p14:cNvContentPartPr/>
              <p14:nvPr>
                <p:extLst>
                  <p:ext uri="{42D2F446-02D8-4167-A562-619A0277C38B}">
                    <p15:isNarration xmlns:p15="http://schemas.microsoft.com/office/powerpoint/2012/main" val="1"/>
                  </p:ext>
                </p:extLst>
              </p14:nvPr>
            </p14:nvContentPartPr>
            <p14:xfrm>
              <a:off x="4741920" y="1151280"/>
              <a:ext cx="1447920" cy="77040"/>
            </p14:xfrm>
          </p:contentPart>
        </mc:Choice>
        <mc:Fallback xmlns="">
          <p:pic>
            <p:nvPicPr>
              <p:cNvPr id="2" name="Ink 1">
                <a:extLst>
                  <a:ext uri="{FF2B5EF4-FFF2-40B4-BE49-F238E27FC236}">
                    <a16:creationId xmlns:a16="http://schemas.microsoft.com/office/drawing/2014/main" id="{9938F0A1-4C3A-410D-98AF-22F083BF1F04}"/>
                  </a:ext>
                </a:extLst>
              </p:cNvPr>
              <p:cNvPicPr>
                <a:picLocks noGrp="1" noRot="1" noChangeAspect="1" noMove="1" noResize="1" noEditPoints="1" noAdjustHandles="1" noChangeArrowheads="1" noChangeShapeType="1"/>
              </p:cNvPicPr>
              <p:nvPr/>
            </p:nvPicPr>
            <p:blipFill>
              <a:blip r:embed="rId11"/>
              <a:stretch>
                <a:fillRect/>
              </a:stretch>
            </p:blipFill>
            <p:spPr>
              <a:xfrm>
                <a:off x="4732560" y="1141920"/>
                <a:ext cx="1466640" cy="95760"/>
              </a:xfrm>
              <a:prstGeom prst="rect">
                <a:avLst/>
              </a:prstGeom>
            </p:spPr>
          </p:pic>
        </mc:Fallback>
      </mc:AlternateContent>
    </p:spTree>
    <p:extLst>
      <p:ext uri="{BB962C8B-B14F-4D97-AF65-F5344CB8AC3E}">
        <p14:creationId xmlns:p14="http://schemas.microsoft.com/office/powerpoint/2010/main" val="4229656696"/>
      </p:ext>
    </p:extLst>
  </p:cSld>
  <p:clrMapOvr>
    <a:masterClrMapping/>
  </p:clrMapOvr>
  <mc:AlternateContent xmlns:mc="http://schemas.openxmlformats.org/markup-compatibility/2006" xmlns:p14="http://schemas.microsoft.com/office/powerpoint/2010/main">
    <mc:Choice Requires="p14">
      <p:transition spd="med" p14:dur="700" advTm="6560">
        <p:fade/>
      </p:transition>
    </mc:Choice>
    <mc:Fallback xmlns="">
      <p:transition spd="med" advTm="65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4" descr="Pattern, Wood, Retro, Wooden, Surface, Table, Texture">
            <a:extLst>
              <a:ext uri="{FF2B5EF4-FFF2-40B4-BE49-F238E27FC236}">
                <a16:creationId xmlns:a16="http://schemas.microsoft.com/office/drawing/2014/main" id="{FA642619-2CB6-4ABB-B5A0-740E9408BE87}"/>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58058"/>
            <a:ext cx="5007429" cy="505097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0E83223F-8514-4749-83D9-490DCA824FFC}"/>
              </a:ext>
            </a:extLst>
          </p:cNvPr>
          <p:cNvGrpSpPr/>
          <p:nvPr/>
        </p:nvGrpSpPr>
        <p:grpSpPr>
          <a:xfrm>
            <a:off x="7124700" y="45720"/>
            <a:ext cx="5007429" cy="5050971"/>
            <a:chOff x="7124700" y="45720"/>
            <a:chExt cx="5007429" cy="5050971"/>
          </a:xfrm>
        </p:grpSpPr>
        <p:pic>
          <p:nvPicPr>
            <p:cNvPr id="80" name="Picture 4" descr="Pattern, Wood, Retro, Wooden, Surface, Table, Texture">
              <a:extLst>
                <a:ext uri="{FF2B5EF4-FFF2-40B4-BE49-F238E27FC236}">
                  <a16:creationId xmlns:a16="http://schemas.microsoft.com/office/drawing/2014/main" id="{62BEC74D-6D10-4DB5-A86D-25738E0378AB}"/>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7124700" y="45720"/>
              <a:ext cx="5007429" cy="5050971"/>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05E78547-CF91-4D8C-9CC1-F2D8C606967F}"/>
                </a:ext>
              </a:extLst>
            </p:cNvPr>
            <p:cNvGrpSpPr/>
            <p:nvPr/>
          </p:nvGrpSpPr>
          <p:grpSpPr>
            <a:xfrm rot="18816370">
              <a:off x="7003256" y="3136701"/>
              <a:ext cx="3035174" cy="545774"/>
              <a:chOff x="9737741" y="2612427"/>
              <a:chExt cx="4948024" cy="708558"/>
            </a:xfrm>
          </p:grpSpPr>
          <p:pic>
            <p:nvPicPr>
              <p:cNvPr id="56" name="Picture 6" descr="Pencil, School, Science, Writing, Business, Drawing">
                <a:extLst>
                  <a:ext uri="{FF2B5EF4-FFF2-40B4-BE49-F238E27FC236}">
                    <a16:creationId xmlns:a16="http://schemas.microsoft.com/office/drawing/2014/main" id="{64B06791-A46F-49B7-9E41-8D3FA7E1521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Pencil, School, Science, Writing, Business, Drawing">
                <a:extLst>
                  <a:ext uri="{FF2B5EF4-FFF2-40B4-BE49-F238E27FC236}">
                    <a16:creationId xmlns:a16="http://schemas.microsoft.com/office/drawing/2014/main" id="{DFBFD47F-3AF1-4A3F-BCF9-D7724FCFB91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 name="Group 48">
            <a:extLst>
              <a:ext uri="{FF2B5EF4-FFF2-40B4-BE49-F238E27FC236}">
                <a16:creationId xmlns:a16="http://schemas.microsoft.com/office/drawing/2014/main" id="{DF73D097-3E1C-4DA6-956C-8907F88F61AA}"/>
              </a:ext>
            </a:extLst>
          </p:cNvPr>
          <p:cNvGrpSpPr/>
          <p:nvPr/>
        </p:nvGrpSpPr>
        <p:grpSpPr>
          <a:xfrm rot="18816370">
            <a:off x="-121445" y="3098601"/>
            <a:ext cx="3035174" cy="545774"/>
            <a:chOff x="9737741" y="2612427"/>
            <a:chExt cx="4948024" cy="708558"/>
          </a:xfrm>
        </p:grpSpPr>
        <p:pic>
          <p:nvPicPr>
            <p:cNvPr id="50" name="Picture 6" descr="Pencil, School, Science, Writing, Business, Drawing">
              <a:extLst>
                <a:ext uri="{FF2B5EF4-FFF2-40B4-BE49-F238E27FC236}">
                  <a16:creationId xmlns:a16="http://schemas.microsoft.com/office/drawing/2014/main" id="{AEFFE1DC-E431-42F5-9FC3-1D3C1C58CDB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Pencil, School, Science, Writing, Business, Drawing">
              <a:extLst>
                <a:ext uri="{FF2B5EF4-FFF2-40B4-BE49-F238E27FC236}">
                  <a16:creationId xmlns:a16="http://schemas.microsoft.com/office/drawing/2014/main" id="{76A1D0D9-B9E5-44D1-BEB6-D3BC340976B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D794864E-95D3-4FD7-8139-FAEB25A31F96}"/>
              </a:ext>
            </a:extLst>
          </p:cNvPr>
          <p:cNvGrpSpPr/>
          <p:nvPr/>
        </p:nvGrpSpPr>
        <p:grpSpPr>
          <a:xfrm>
            <a:off x="131923" y="-1524000"/>
            <a:ext cx="11915749" cy="1387672"/>
            <a:chOff x="131923" y="114300"/>
            <a:chExt cx="11915749" cy="1387672"/>
          </a:xfrm>
        </p:grpSpPr>
        <p:pic>
          <p:nvPicPr>
            <p:cNvPr id="6146" name="Picture 2">
              <a:extLst>
                <a:ext uri="{FF2B5EF4-FFF2-40B4-BE49-F238E27FC236}">
                  <a16:creationId xmlns:a16="http://schemas.microsoft.com/office/drawing/2014/main" id="{754BF99E-ACE1-4D0B-A9AE-A4BE436C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923" y="114300"/>
              <a:ext cx="1392077" cy="138767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EAF0BE-ECB3-4DE1-9044-F1E8196552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051" y="114300"/>
              <a:ext cx="1377621" cy="13838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0C9C41-A7E0-4364-A4BF-A05005447469}"/>
                </a:ext>
              </a:extLst>
            </p:cNvPr>
            <p:cNvSpPr txBox="1"/>
            <p:nvPr/>
          </p:nvSpPr>
          <p:spPr>
            <a:xfrm>
              <a:off x="1847850" y="133350"/>
              <a:ext cx="8750857" cy="954107"/>
            </a:xfrm>
            <a:prstGeom prst="rect">
              <a:avLst/>
            </a:prstGeom>
            <a:noFill/>
          </p:spPr>
          <p:txBody>
            <a:bodyPr wrap="none" rtlCol="0">
              <a:spAutoFit/>
            </a:bodyPr>
            <a:lstStyle/>
            <a:p>
              <a:r>
                <a:rPr lang="en-US" sz="2800" b="1" dirty="0">
                  <a:solidFill>
                    <a:srgbClr val="FF0000"/>
                  </a:solidFill>
                </a:rPr>
                <a:t>Basis Change </a:t>
              </a:r>
              <a:r>
                <a:rPr lang="en-US" sz="2800" dirty="0"/>
                <a:t>changes </a:t>
              </a:r>
              <a:r>
                <a:rPr lang="en-US" sz="2800" u="sng" dirty="0"/>
                <a:t>both</a:t>
              </a:r>
              <a:r>
                <a:rPr lang="en-US" sz="2800" dirty="0"/>
                <a:t> the basis </a:t>
              </a:r>
              <a:r>
                <a:rPr lang="en-US" sz="2800" u="sng" dirty="0"/>
                <a:t>and</a:t>
              </a:r>
              <a:r>
                <a:rPr lang="en-US" sz="2800" dirty="0"/>
                <a:t> the components!</a:t>
              </a:r>
            </a:p>
            <a:p>
              <a:r>
                <a:rPr lang="en-US" sz="2800" dirty="0"/>
                <a:t>      …and they change in opposite ways!</a:t>
              </a:r>
              <a:endParaRPr lang="en-CA" sz="2800" dirty="0"/>
            </a:p>
          </p:txBody>
        </p:sp>
      </p:grpSp>
      <p:grpSp>
        <p:nvGrpSpPr>
          <p:cNvPr id="25" name="Group 24">
            <a:extLst>
              <a:ext uri="{FF2B5EF4-FFF2-40B4-BE49-F238E27FC236}">
                <a16:creationId xmlns:a16="http://schemas.microsoft.com/office/drawing/2014/main" id="{870ED0E2-8B8D-4CAD-ADBC-A6A882C928C3}"/>
              </a:ext>
            </a:extLst>
          </p:cNvPr>
          <p:cNvGrpSpPr/>
          <p:nvPr/>
        </p:nvGrpSpPr>
        <p:grpSpPr>
          <a:xfrm>
            <a:off x="97248" y="1352550"/>
            <a:ext cx="3525477" cy="3435146"/>
            <a:chOff x="725898" y="2305050"/>
            <a:chExt cx="3525477" cy="3435146"/>
          </a:xfrm>
        </p:grpSpPr>
        <p:grpSp>
          <p:nvGrpSpPr>
            <p:cNvPr id="5" name="Group 4">
              <a:extLst>
                <a:ext uri="{FF2B5EF4-FFF2-40B4-BE49-F238E27FC236}">
                  <a16:creationId xmlns:a16="http://schemas.microsoft.com/office/drawing/2014/main" id="{89EECB9E-D64A-4435-9974-8DAA8BB15202}"/>
                </a:ext>
              </a:extLst>
            </p:cNvPr>
            <p:cNvGrpSpPr/>
            <p:nvPr/>
          </p:nvGrpSpPr>
          <p:grpSpPr>
            <a:xfrm>
              <a:off x="1024327" y="3287950"/>
              <a:ext cx="2114436" cy="2114436"/>
              <a:chOff x="1024327" y="3835912"/>
              <a:chExt cx="1566473" cy="1566473"/>
            </a:xfrm>
          </p:grpSpPr>
          <p:cxnSp>
            <p:nvCxnSpPr>
              <p:cNvPr id="15" name="Straight Arrow Connector 14">
                <a:extLst>
                  <a:ext uri="{FF2B5EF4-FFF2-40B4-BE49-F238E27FC236}">
                    <a16:creationId xmlns:a16="http://schemas.microsoft.com/office/drawing/2014/main" id="{517EC29E-D371-4AB6-AD3D-A1EEDD8EDED1}"/>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260CF461-B730-4454-A7E3-848968C47182}"/>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Subtitle 2">
                  <a:extLst>
                    <a:ext uri="{FF2B5EF4-FFF2-40B4-BE49-F238E27FC236}">
                      <a16:creationId xmlns:a16="http://schemas.microsoft.com/office/drawing/2014/main" id="{DDEEBB06-09D7-4B3A-8FDB-F6C430553CBB}"/>
                    </a:ext>
                  </a:extLst>
                </p:cNvPr>
                <p:cNvSpPr txBox="1">
                  <a:spLocks/>
                </p:cNvSpPr>
                <p:nvPr/>
              </p:nvSpPr>
              <p:spPr>
                <a:xfrm>
                  <a:off x="3126198" y="48768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33" name="Subtitle 2">
                  <a:extLst>
                    <a:ext uri="{FF2B5EF4-FFF2-40B4-BE49-F238E27FC236}">
                      <a16:creationId xmlns:a16="http://schemas.microsoft.com/office/drawing/2014/main" id="{DDEEBB06-09D7-4B3A-8FDB-F6C430553CBB}"/>
                    </a:ext>
                  </a:extLst>
                </p:cNvPr>
                <p:cNvSpPr txBox="1">
                  <a:spLocks noRot="1" noChangeAspect="1" noMove="1" noResize="1" noEditPoints="1" noAdjustHandles="1" noChangeArrowheads="1" noChangeShapeType="1" noTextEdit="1"/>
                </p:cNvSpPr>
                <p:nvPr/>
              </p:nvSpPr>
              <p:spPr>
                <a:xfrm>
                  <a:off x="3126198" y="4876800"/>
                  <a:ext cx="1125177"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Subtitle 2">
                  <a:extLst>
                    <a:ext uri="{FF2B5EF4-FFF2-40B4-BE49-F238E27FC236}">
                      <a16:creationId xmlns:a16="http://schemas.microsoft.com/office/drawing/2014/main" id="{4152AB8A-A069-4581-BDE3-A8AD7DDF27FB}"/>
                    </a:ext>
                  </a:extLst>
                </p:cNvPr>
                <p:cNvSpPr txBox="1">
                  <a:spLocks/>
                </p:cNvSpPr>
                <p:nvPr/>
              </p:nvSpPr>
              <p:spPr>
                <a:xfrm>
                  <a:off x="725898" y="23050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34" name="Subtitle 2">
                  <a:extLst>
                    <a:ext uri="{FF2B5EF4-FFF2-40B4-BE49-F238E27FC236}">
                      <a16:creationId xmlns:a16="http://schemas.microsoft.com/office/drawing/2014/main" id="{4152AB8A-A069-4581-BDE3-A8AD7DDF27FB}"/>
                    </a:ext>
                  </a:extLst>
                </p:cNvPr>
                <p:cNvSpPr txBox="1">
                  <a:spLocks noRot="1" noChangeAspect="1" noMove="1" noResize="1" noEditPoints="1" noAdjustHandles="1" noChangeArrowheads="1" noChangeShapeType="1" noTextEdit="1"/>
                </p:cNvSpPr>
                <p:nvPr/>
              </p:nvSpPr>
              <p:spPr>
                <a:xfrm>
                  <a:off x="725898" y="2305050"/>
                  <a:ext cx="1125177" cy="863396"/>
                </a:xfrm>
                <a:prstGeom prst="rect">
                  <a:avLst/>
                </a:prstGeom>
                <a:blipFill>
                  <a:blip r:embed="rId11"/>
                  <a:stretch>
                    <a:fillRect b="-11268"/>
                  </a:stretch>
                </a:blipFill>
              </p:spPr>
              <p:txBody>
                <a:bodyPr/>
                <a:lstStyle/>
                <a:p>
                  <a:r>
                    <a:rPr lang="en-CA">
                      <a:noFill/>
                    </a:rPr>
                    <a:t> </a:t>
                  </a:r>
                </a:p>
              </p:txBody>
            </p:sp>
          </mc:Fallback>
        </mc:AlternateContent>
      </p:grpSp>
      <p:grpSp>
        <p:nvGrpSpPr>
          <p:cNvPr id="4" name="Group 3">
            <a:extLst>
              <a:ext uri="{FF2B5EF4-FFF2-40B4-BE49-F238E27FC236}">
                <a16:creationId xmlns:a16="http://schemas.microsoft.com/office/drawing/2014/main" id="{5F10703E-958A-414A-A58B-C2691D26E894}"/>
              </a:ext>
            </a:extLst>
          </p:cNvPr>
          <p:cNvGrpSpPr/>
          <p:nvPr/>
        </p:nvGrpSpPr>
        <p:grpSpPr>
          <a:xfrm>
            <a:off x="7512270" y="3295650"/>
            <a:ext cx="4702005" cy="1148388"/>
            <a:chOff x="7512270" y="3295650"/>
            <a:chExt cx="4702005" cy="1148388"/>
          </a:xfrm>
        </p:grpSpPr>
        <p:cxnSp>
          <p:nvCxnSpPr>
            <p:cNvPr id="10" name="Straight Arrow Connector 9">
              <a:extLst>
                <a:ext uri="{FF2B5EF4-FFF2-40B4-BE49-F238E27FC236}">
                  <a16:creationId xmlns:a16="http://schemas.microsoft.com/office/drawing/2014/main" id="{B98DD7BD-5104-4E83-9C36-FBFC6D9BC5AE}"/>
                </a:ext>
              </a:extLst>
            </p:cNvPr>
            <p:cNvCxnSpPr>
              <a:cxnSpLocks/>
            </p:cNvCxnSpPr>
            <p:nvPr/>
          </p:nvCxnSpPr>
          <p:spPr>
            <a:xfrm>
              <a:off x="7512270" y="4444038"/>
              <a:ext cx="418969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6" name="Subtitle 2">
                  <a:extLst>
                    <a:ext uri="{FF2B5EF4-FFF2-40B4-BE49-F238E27FC236}">
                      <a16:creationId xmlns:a16="http://schemas.microsoft.com/office/drawing/2014/main" id="{F4157EDD-0105-4C22-98C9-9DCB563F0D22}"/>
                    </a:ext>
                  </a:extLst>
                </p:cNvPr>
                <p:cNvSpPr txBox="1">
                  <a:spLocks/>
                </p:cNvSpPr>
                <p:nvPr/>
              </p:nvSpPr>
              <p:spPr>
                <a:xfrm>
                  <a:off x="11089098" y="3295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𝑥</m:t>
                                    </m:r>
                                  </m:sub>
                                </m:sSub>
                              </m:e>
                            </m:acc>
                          </m:e>
                        </m:acc>
                      </m:oMath>
                    </m:oMathPara>
                  </a14:m>
                  <a:endParaRPr lang="en-US" sz="6000" dirty="0">
                    <a:solidFill>
                      <a:srgbClr val="C00000"/>
                    </a:solidFill>
                  </a:endParaRPr>
                </a:p>
              </p:txBody>
            </p:sp>
          </mc:Choice>
          <mc:Fallback xmlns="">
            <p:sp>
              <p:nvSpPr>
                <p:cNvPr id="36" name="Subtitle 2">
                  <a:extLst>
                    <a:ext uri="{FF2B5EF4-FFF2-40B4-BE49-F238E27FC236}">
                      <a16:creationId xmlns:a16="http://schemas.microsoft.com/office/drawing/2014/main" id="{F4157EDD-0105-4C22-98C9-9DCB563F0D22}"/>
                    </a:ext>
                  </a:extLst>
                </p:cNvPr>
                <p:cNvSpPr txBox="1">
                  <a:spLocks noRot="1" noChangeAspect="1" noMove="1" noResize="1" noEditPoints="1" noAdjustHandles="1" noChangeArrowheads="1" noChangeShapeType="1" noTextEdit="1"/>
                </p:cNvSpPr>
                <p:nvPr/>
              </p:nvSpPr>
              <p:spPr>
                <a:xfrm>
                  <a:off x="11089098" y="3295650"/>
                  <a:ext cx="1125177" cy="863396"/>
                </a:xfrm>
                <a:prstGeom prst="rect">
                  <a:avLst/>
                </a:prstGeom>
                <a:blipFill>
                  <a:blip r:embed="rId12"/>
                  <a:stretch>
                    <a:fillRect b="-9929"/>
                  </a:stretch>
                </a:blipFill>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FC14E4F5-617A-49BB-8FAA-F2569E401EF3}"/>
              </a:ext>
            </a:extLst>
          </p:cNvPr>
          <p:cNvGrpSpPr/>
          <p:nvPr/>
        </p:nvGrpSpPr>
        <p:grpSpPr>
          <a:xfrm>
            <a:off x="7518119" y="114300"/>
            <a:ext cx="1438606" cy="4335586"/>
            <a:chOff x="7518119" y="114300"/>
            <a:chExt cx="1438606" cy="4335586"/>
          </a:xfrm>
        </p:grpSpPr>
        <p:cxnSp>
          <p:nvCxnSpPr>
            <p:cNvPr id="11" name="Straight Arrow Connector 10">
              <a:extLst>
                <a:ext uri="{FF2B5EF4-FFF2-40B4-BE49-F238E27FC236}">
                  <a16:creationId xmlns:a16="http://schemas.microsoft.com/office/drawing/2014/main" id="{E473DF83-8DE9-4F46-A3D5-00785B782B50}"/>
                </a:ext>
              </a:extLst>
            </p:cNvPr>
            <p:cNvCxnSpPr>
              <a:cxnSpLocks/>
            </p:cNvCxnSpPr>
            <p:nvPr/>
          </p:nvCxnSpPr>
          <p:spPr>
            <a:xfrm rot="16200000">
              <a:off x="5423269" y="2355037"/>
              <a:ext cx="4189699"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B649A88C-9443-480B-A90B-97EAE57A18E2}"/>
                    </a:ext>
                  </a:extLst>
                </p:cNvPr>
                <p:cNvSpPr txBox="1">
                  <a:spLocks/>
                </p:cNvSpPr>
                <p:nvPr/>
              </p:nvSpPr>
              <p:spPr>
                <a:xfrm>
                  <a:off x="7831548" y="114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C00000"/>
                                </a:solidFill>
                                <a:latin typeface="Cambria Math" panose="02040503050406030204" pitchFamily="18" charset="0"/>
                              </a:rPr>
                            </m:ctrlPr>
                          </m:accPr>
                          <m:e>
                            <m:acc>
                              <m:accPr>
                                <m:chr m:val="⃗"/>
                                <m:ctrlPr>
                                  <a:rPr lang="en-US" sz="6000" b="0" i="1" smtClean="0">
                                    <a:solidFill>
                                      <a:srgbClr val="C00000"/>
                                    </a:solidFill>
                                    <a:latin typeface="Cambria Math" panose="02040503050406030204" pitchFamily="18" charset="0"/>
                                  </a:rPr>
                                </m:ctrlPr>
                              </m:accPr>
                              <m:e>
                                <m:sSub>
                                  <m:sSubPr>
                                    <m:ctrlPr>
                                      <a:rPr lang="en-US" sz="6000" b="0" i="1" smtClean="0">
                                        <a:solidFill>
                                          <a:srgbClr val="C00000"/>
                                        </a:solidFill>
                                        <a:latin typeface="Cambria Math" panose="02040503050406030204" pitchFamily="18" charset="0"/>
                                      </a:rPr>
                                    </m:ctrlPr>
                                  </m:sSubPr>
                                  <m:e>
                                    <m:r>
                                      <a:rPr lang="en-US" sz="6000" b="0" i="1" smtClean="0">
                                        <a:solidFill>
                                          <a:srgbClr val="C00000"/>
                                        </a:solidFill>
                                        <a:latin typeface="Cambria Math" panose="02040503050406030204" pitchFamily="18" charset="0"/>
                                      </a:rPr>
                                      <m:t>𝑒</m:t>
                                    </m:r>
                                  </m:e>
                                  <m:sub>
                                    <m:r>
                                      <a:rPr lang="en-US" sz="6000" b="0" i="1" smtClean="0">
                                        <a:solidFill>
                                          <a:srgbClr val="C00000"/>
                                        </a:solidFill>
                                        <a:latin typeface="Cambria Math" panose="02040503050406030204" pitchFamily="18" charset="0"/>
                                      </a:rPr>
                                      <m:t>𝑦</m:t>
                                    </m:r>
                                  </m:sub>
                                </m:sSub>
                              </m:e>
                            </m:acc>
                          </m:e>
                        </m:acc>
                      </m:oMath>
                    </m:oMathPara>
                  </a14:m>
                  <a:endParaRPr lang="en-US" sz="6000" dirty="0">
                    <a:solidFill>
                      <a:srgbClr val="C00000"/>
                    </a:solidFill>
                  </a:endParaRPr>
                </a:p>
              </p:txBody>
            </p:sp>
          </mc:Choice>
          <mc:Fallback xmlns="">
            <p:sp>
              <p:nvSpPr>
                <p:cNvPr id="37" name="Subtitle 2">
                  <a:extLst>
                    <a:ext uri="{FF2B5EF4-FFF2-40B4-BE49-F238E27FC236}">
                      <a16:creationId xmlns:a16="http://schemas.microsoft.com/office/drawing/2014/main" id="{B649A88C-9443-480B-A90B-97EAE57A18E2}"/>
                    </a:ext>
                  </a:extLst>
                </p:cNvPr>
                <p:cNvSpPr txBox="1">
                  <a:spLocks noRot="1" noChangeAspect="1" noMove="1" noResize="1" noEditPoints="1" noAdjustHandles="1" noChangeArrowheads="1" noChangeShapeType="1" noTextEdit="1"/>
                </p:cNvSpPr>
                <p:nvPr/>
              </p:nvSpPr>
              <p:spPr>
                <a:xfrm>
                  <a:off x="7831548" y="114300"/>
                  <a:ext cx="1125177" cy="863396"/>
                </a:xfrm>
                <a:prstGeom prst="rect">
                  <a:avLst/>
                </a:prstGeom>
                <a:blipFill>
                  <a:blip r:embed="rId13"/>
                  <a:stretch>
                    <a:fillRect b="-24823"/>
                  </a:stretch>
                </a:blipFill>
              </p:spPr>
              <p:txBody>
                <a:bodyPr/>
                <a:lstStyle/>
                <a:p>
                  <a:r>
                    <a:rPr lang="en-CA">
                      <a:noFill/>
                    </a:rPr>
                    <a:t> </a:t>
                  </a:r>
                </a:p>
              </p:txBody>
            </p:sp>
          </mc:Fallback>
        </mc:AlternateContent>
      </p:grpSp>
      <p:grpSp>
        <p:nvGrpSpPr>
          <p:cNvPr id="47" name="Group 46">
            <a:extLst>
              <a:ext uri="{FF2B5EF4-FFF2-40B4-BE49-F238E27FC236}">
                <a16:creationId xmlns:a16="http://schemas.microsoft.com/office/drawing/2014/main" id="{13E8E46E-6696-4372-BE8E-942017B1AF19}"/>
              </a:ext>
            </a:extLst>
          </p:cNvPr>
          <p:cNvGrpSpPr/>
          <p:nvPr/>
        </p:nvGrpSpPr>
        <p:grpSpPr>
          <a:xfrm>
            <a:off x="1646698" y="168858"/>
            <a:ext cx="6132062" cy="6383324"/>
            <a:chOff x="1932448" y="168858"/>
            <a:chExt cx="6132062" cy="6383324"/>
          </a:xfrm>
        </p:grpSpPr>
        <p:grpSp>
          <p:nvGrpSpPr>
            <p:cNvPr id="46" name="Group 45">
              <a:extLst>
                <a:ext uri="{FF2B5EF4-FFF2-40B4-BE49-F238E27FC236}">
                  <a16:creationId xmlns:a16="http://schemas.microsoft.com/office/drawing/2014/main" id="{909A20D7-F6B7-4C1E-9744-75AF5A23BC4A}"/>
                </a:ext>
              </a:extLst>
            </p:cNvPr>
            <p:cNvGrpSpPr/>
            <p:nvPr/>
          </p:nvGrpSpPr>
          <p:grpSpPr>
            <a:xfrm>
              <a:off x="1932448" y="420120"/>
              <a:ext cx="6132062" cy="6132062"/>
              <a:chOff x="1932448" y="420120"/>
              <a:chExt cx="6132062" cy="6132062"/>
            </a:xfrm>
          </p:grpSpPr>
          <p:sp>
            <p:nvSpPr>
              <p:cNvPr id="44" name="Arc 43">
                <a:extLst>
                  <a:ext uri="{FF2B5EF4-FFF2-40B4-BE49-F238E27FC236}">
                    <a16:creationId xmlns:a16="http://schemas.microsoft.com/office/drawing/2014/main" id="{78E4BCC5-61B9-4B88-B365-F513DB2F5484}"/>
                  </a:ext>
                </a:extLst>
              </p:cNvPr>
              <p:cNvSpPr/>
              <p:nvPr/>
            </p:nvSpPr>
            <p:spPr>
              <a:xfrm rot="18900000">
                <a:off x="1932448" y="420120"/>
                <a:ext cx="6132062" cy="6132062"/>
              </a:xfrm>
              <a:prstGeom prst="arc">
                <a:avLst>
                  <a:gd name="adj1" fmla="val 16591432"/>
                  <a:gd name="adj2" fmla="val 21201135"/>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45" name="Isosceles Triangle 44">
                <a:extLst>
                  <a:ext uri="{FF2B5EF4-FFF2-40B4-BE49-F238E27FC236}">
                    <a16:creationId xmlns:a16="http://schemas.microsoft.com/office/drawing/2014/main" id="{1340E82E-F8FC-4F2E-B5F6-011B446BA61D}"/>
                  </a:ext>
                </a:extLst>
              </p:cNvPr>
              <p:cNvSpPr/>
              <p:nvPr/>
            </p:nvSpPr>
            <p:spPr>
              <a:xfrm rot="7843986">
                <a:off x="6854825" y="911225"/>
                <a:ext cx="285750" cy="50938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C76D31B-F0DD-48A8-9E22-145B51FC6BE1}"/>
                    </a:ext>
                  </a:extLst>
                </p:cNvPr>
                <p:cNvSpPr/>
                <p:nvPr/>
              </p:nvSpPr>
              <p:spPr>
                <a:xfrm>
                  <a:off x="3600450" y="168858"/>
                  <a:ext cx="2838450" cy="1838067"/>
                </a:xfrm>
                <a:prstGeom prst="rect">
                  <a:avLst/>
                </a:prstGeom>
                <a:solidFill>
                  <a:schemeClr val="bg1"/>
                </a:solidFill>
                <a:ln w="38100">
                  <a:solidFill>
                    <a:schemeClr val="tx1"/>
                  </a:solidFill>
                </a:ln>
              </p:spPr>
              <p:txBody>
                <a:bodyPr wrap="square" anchor="ctr">
                  <a:spAutoFit/>
                </a:bodyPr>
                <a:lstStyle/>
                <a:p>
                  <a:pPr algn="ctr"/>
                  <a14:m>
                    <m:oMathPara xmlns:m="http://schemas.openxmlformats.org/officeDocument/2006/math">
                      <m:oMathParaPr>
                        <m:jc m:val="centerGroup"/>
                      </m:oMathParaPr>
                      <m:oMath xmlns:m="http://schemas.openxmlformats.org/officeDocument/2006/math">
                        <m:acc>
                          <m:accPr>
                            <m:chr m:val="̃"/>
                            <m:ctrlPr>
                              <a:rPr lang="en-US" sz="480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r>
                          <a:rPr lang="en-US" sz="4800" i="1">
                            <a:latin typeface="Cambria Math" panose="02040503050406030204" pitchFamily="18" charset="0"/>
                          </a:rPr>
                          <m:t>=2</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oMath>
                    </m:oMathPara>
                  </a14:m>
                  <a:endParaRPr lang="en-US" sz="4800" dirty="0">
                    <a:solidFill>
                      <a:srgbClr val="002060"/>
                    </a:solidFill>
                  </a:endParaRPr>
                </a:p>
                <a:p>
                  <a:pPr algn="ctr"/>
                  <a14:m>
                    <m:oMathPara xmlns:m="http://schemas.openxmlformats.org/officeDocument/2006/math">
                      <m:oMathParaPr>
                        <m:jc m:val="centerGroup"/>
                      </m:oMathParaPr>
                      <m:oMath xmlns:m="http://schemas.openxmlformats.org/officeDocument/2006/math">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𝑦</m:t>
                                    </m:r>
                                  </m:sub>
                                </m:sSub>
                              </m:e>
                            </m:acc>
                          </m:e>
                        </m:acc>
                        <m:r>
                          <a:rPr lang="en-US" sz="4800" i="1">
                            <a:latin typeface="Cambria Math" panose="02040503050406030204" pitchFamily="18" charset="0"/>
                          </a:rPr>
                          <m:t>=2</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oMath>
                    </m:oMathPara>
                  </a14:m>
                  <a:endParaRPr lang="en-US" sz="4800" dirty="0">
                    <a:solidFill>
                      <a:srgbClr val="002060"/>
                    </a:solidFill>
                  </a:endParaRPr>
                </a:p>
              </p:txBody>
            </p:sp>
          </mc:Choice>
          <mc:Fallback xmlns="">
            <p:sp>
              <p:nvSpPr>
                <p:cNvPr id="29" name="Rectangle 28">
                  <a:extLst>
                    <a:ext uri="{FF2B5EF4-FFF2-40B4-BE49-F238E27FC236}">
                      <a16:creationId xmlns:a16="http://schemas.microsoft.com/office/drawing/2014/main" id="{7C76D31B-F0DD-48A8-9E22-145B51FC6BE1}"/>
                    </a:ext>
                  </a:extLst>
                </p:cNvPr>
                <p:cNvSpPr>
                  <a:spLocks noRot="1" noChangeAspect="1" noMove="1" noResize="1" noEditPoints="1" noAdjustHandles="1" noChangeArrowheads="1" noChangeShapeType="1" noTextEdit="1"/>
                </p:cNvSpPr>
                <p:nvPr/>
              </p:nvSpPr>
              <p:spPr>
                <a:xfrm>
                  <a:off x="3600450" y="168858"/>
                  <a:ext cx="2838450" cy="1838067"/>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DD329901-9DF2-4E30-85EC-CDD34C358195}"/>
              </a:ext>
            </a:extLst>
          </p:cNvPr>
          <p:cNvGrpSpPr/>
          <p:nvPr/>
        </p:nvGrpSpPr>
        <p:grpSpPr>
          <a:xfrm>
            <a:off x="420429" y="5058598"/>
            <a:ext cx="4763171" cy="1480649"/>
            <a:chOff x="420429" y="5058598"/>
            <a:chExt cx="4763171" cy="1480649"/>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8616F1-EE1B-4D72-B0C8-0189B3A718D2}"/>
                    </a:ext>
                  </a:extLst>
                </p:cNvPr>
                <p:cNvSpPr txBox="1"/>
                <p:nvPr/>
              </p:nvSpPr>
              <p:spPr>
                <a:xfrm>
                  <a:off x="766493" y="5410200"/>
                  <a:ext cx="4417107" cy="10885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=1</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latin typeface="Cambria Math" panose="02040503050406030204" pitchFamily="18" charset="0"/>
                          </a:rPr>
                          <m:t>+1</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0" name="TextBox 39">
                  <a:extLst>
                    <a:ext uri="{FF2B5EF4-FFF2-40B4-BE49-F238E27FC236}">
                      <a16:creationId xmlns:a16="http://schemas.microsoft.com/office/drawing/2014/main" id="{198616F1-EE1B-4D72-B0C8-0189B3A718D2}"/>
                    </a:ext>
                  </a:extLst>
                </p:cNvPr>
                <p:cNvSpPr txBox="1">
                  <a:spLocks noRot="1" noChangeAspect="1" noMove="1" noResize="1" noEditPoints="1" noAdjustHandles="1" noChangeArrowheads="1" noChangeShapeType="1" noTextEdit="1"/>
                </p:cNvSpPr>
                <p:nvPr/>
              </p:nvSpPr>
              <p:spPr>
                <a:xfrm>
                  <a:off x="766493" y="5410200"/>
                  <a:ext cx="4417107" cy="1088503"/>
                </a:xfrm>
                <a:prstGeom prst="rect">
                  <a:avLst/>
                </a:prstGeom>
                <a:blipFill>
                  <a:blip r:embed="rId16"/>
                  <a:stretch>
                    <a:fillRect/>
                  </a:stretch>
                </a:blipFill>
              </p:spPr>
              <p:txBody>
                <a:bodyPr/>
                <a:lstStyle/>
                <a:p>
                  <a:r>
                    <a:rPr lang="en-CA">
                      <a:noFill/>
                    </a:rPr>
                    <a:t> </a:t>
                  </a:r>
                </a:p>
              </p:txBody>
            </p:sp>
          </mc:Fallback>
        </mc:AlternateContent>
        <p:grpSp>
          <p:nvGrpSpPr>
            <p:cNvPr id="61" name="Group 60">
              <a:extLst>
                <a:ext uri="{FF2B5EF4-FFF2-40B4-BE49-F238E27FC236}">
                  <a16:creationId xmlns:a16="http://schemas.microsoft.com/office/drawing/2014/main" id="{C579CC2C-31F7-4C8F-A6AC-6B6F75C3D0EF}"/>
                </a:ext>
              </a:extLst>
            </p:cNvPr>
            <p:cNvGrpSpPr/>
            <p:nvPr/>
          </p:nvGrpSpPr>
          <p:grpSpPr>
            <a:xfrm rot="18816370">
              <a:off x="-96643" y="5575670"/>
              <a:ext cx="1480649" cy="446506"/>
              <a:chOff x="9737741" y="2612427"/>
              <a:chExt cx="4948024" cy="708558"/>
            </a:xfrm>
          </p:grpSpPr>
          <p:pic>
            <p:nvPicPr>
              <p:cNvPr id="62" name="Picture 6" descr="Pencil, School, Science, Writing, Business, Drawing">
                <a:extLst>
                  <a:ext uri="{FF2B5EF4-FFF2-40B4-BE49-F238E27FC236}">
                    <a16:creationId xmlns:a16="http://schemas.microsoft.com/office/drawing/2014/main" id="{2B575D39-98BA-4CCE-B5C1-88ABE58CF91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Pencil, School, Science, Writing, Business, Drawing">
                <a:extLst>
                  <a:ext uri="{FF2B5EF4-FFF2-40B4-BE49-F238E27FC236}">
                    <a16:creationId xmlns:a16="http://schemas.microsoft.com/office/drawing/2014/main" id="{2A54C352-ACB2-4860-B3DD-93E4261E9E8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 name="Group 6">
            <a:extLst>
              <a:ext uri="{FF2B5EF4-FFF2-40B4-BE49-F238E27FC236}">
                <a16:creationId xmlns:a16="http://schemas.microsoft.com/office/drawing/2014/main" id="{A61BAE38-037E-45D2-BB79-8F0DB5535C26}"/>
              </a:ext>
            </a:extLst>
          </p:cNvPr>
          <p:cNvGrpSpPr/>
          <p:nvPr/>
        </p:nvGrpSpPr>
        <p:grpSpPr>
          <a:xfrm>
            <a:off x="7316528" y="5049073"/>
            <a:ext cx="4970722" cy="1480649"/>
            <a:chOff x="7316528" y="5049073"/>
            <a:chExt cx="4970722" cy="1480649"/>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35038EA-B3B3-4028-B67F-35389F9D21EC}"/>
                    </a:ext>
                  </a:extLst>
                </p:cNvPr>
                <p:cNvSpPr txBox="1"/>
                <p:nvPr/>
              </p:nvSpPr>
              <p:spPr>
                <a:xfrm>
                  <a:off x="7831030" y="5334000"/>
                  <a:ext cx="4456220" cy="11167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m:t>
                        </m:r>
                        <m:r>
                          <m:rPr>
                            <m:nor/>
                          </m:rPr>
                          <a:rPr lang="en-CA" sz="5400">
                            <a:latin typeface="Cambria Math" panose="02040503050406030204" pitchFamily="18" charset="0"/>
                            <a:ea typeface="Cambria Math" panose="02040503050406030204" pitchFamily="18" charset="0"/>
                          </a:rPr>
                          <m:t>½</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r>
                          <a:rPr lang="en-US" sz="5400" b="0" i="1" smtClean="0">
                            <a:latin typeface="Cambria Math" panose="02040503050406030204" pitchFamily="18" charset="0"/>
                          </a:rPr>
                          <m:t>+</m:t>
                        </m:r>
                        <m:r>
                          <m:rPr>
                            <m:nor/>
                          </m:rPr>
                          <a:rPr lang="en-CA" sz="5400">
                            <a:latin typeface="Cambria Math" panose="02040503050406030204" pitchFamily="18" charset="0"/>
                            <a:ea typeface="Cambria Math" panose="02040503050406030204" pitchFamily="18" charset="0"/>
                          </a:rPr>
                          <m:t>½</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𝑦</m:t>
                                    </m:r>
                                  </m:sub>
                                </m:sSub>
                              </m:e>
                            </m:acc>
                          </m:e>
                        </m:acc>
                      </m:oMath>
                    </m:oMathPara>
                  </a14:m>
                  <a:endParaRPr lang="en-US" sz="5400" dirty="0">
                    <a:solidFill>
                      <a:srgbClr val="002060"/>
                    </a:solidFill>
                  </a:endParaRPr>
                </a:p>
              </p:txBody>
            </p:sp>
          </mc:Choice>
          <mc:Fallback xmlns="">
            <p:sp>
              <p:nvSpPr>
                <p:cNvPr id="42" name="TextBox 41">
                  <a:extLst>
                    <a:ext uri="{FF2B5EF4-FFF2-40B4-BE49-F238E27FC236}">
                      <a16:creationId xmlns:a16="http://schemas.microsoft.com/office/drawing/2014/main" id="{D35038EA-B3B3-4028-B67F-35389F9D21EC}"/>
                    </a:ext>
                  </a:extLst>
                </p:cNvPr>
                <p:cNvSpPr txBox="1">
                  <a:spLocks noRot="1" noChangeAspect="1" noMove="1" noResize="1" noEditPoints="1" noAdjustHandles="1" noChangeArrowheads="1" noChangeShapeType="1" noTextEdit="1"/>
                </p:cNvSpPr>
                <p:nvPr/>
              </p:nvSpPr>
              <p:spPr>
                <a:xfrm>
                  <a:off x="7831030" y="5334000"/>
                  <a:ext cx="4456220" cy="1116781"/>
                </a:xfrm>
                <a:prstGeom prst="rect">
                  <a:avLst/>
                </a:prstGeom>
                <a:blipFill>
                  <a:blip r:embed="rId17"/>
                  <a:stretch>
                    <a:fillRect/>
                  </a:stretch>
                </a:blipFill>
              </p:spPr>
              <p:txBody>
                <a:bodyPr/>
                <a:lstStyle/>
                <a:p>
                  <a:r>
                    <a:rPr lang="en-CA">
                      <a:noFill/>
                    </a:rPr>
                    <a:t> </a:t>
                  </a:r>
                </a:p>
              </p:txBody>
            </p:sp>
          </mc:Fallback>
        </mc:AlternateContent>
        <p:grpSp>
          <p:nvGrpSpPr>
            <p:cNvPr id="73" name="Group 72">
              <a:extLst>
                <a:ext uri="{FF2B5EF4-FFF2-40B4-BE49-F238E27FC236}">
                  <a16:creationId xmlns:a16="http://schemas.microsoft.com/office/drawing/2014/main" id="{9C08BFC2-CA27-4D56-B395-23DEE8B37E0B}"/>
                </a:ext>
              </a:extLst>
            </p:cNvPr>
            <p:cNvGrpSpPr/>
            <p:nvPr/>
          </p:nvGrpSpPr>
          <p:grpSpPr>
            <a:xfrm rot="18816370">
              <a:off x="6799456" y="5566145"/>
              <a:ext cx="1480649" cy="446506"/>
              <a:chOff x="9737741" y="2612427"/>
              <a:chExt cx="4948024" cy="708558"/>
            </a:xfrm>
          </p:grpSpPr>
          <p:pic>
            <p:nvPicPr>
              <p:cNvPr id="74" name="Picture 6" descr="Pencil, School, Science, Writing, Business, Drawing">
                <a:extLst>
                  <a:ext uri="{FF2B5EF4-FFF2-40B4-BE49-F238E27FC236}">
                    <a16:creationId xmlns:a16="http://schemas.microsoft.com/office/drawing/2014/main" id="{5F1F295C-9997-46EE-9C0D-5092A410C14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Pencil, School, Science, Writing, Business, Drawing">
                <a:extLst>
                  <a:ext uri="{FF2B5EF4-FFF2-40B4-BE49-F238E27FC236}">
                    <a16:creationId xmlns:a16="http://schemas.microsoft.com/office/drawing/2014/main" id="{8E234733-570E-4214-AB8E-BA46A10B52D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2" name="Ink 1">
                <a:extLst>
                  <a:ext uri="{FF2B5EF4-FFF2-40B4-BE49-F238E27FC236}">
                    <a16:creationId xmlns:a16="http://schemas.microsoft.com/office/drawing/2014/main" id="{B5F890C2-A569-4C92-A28F-9308B40B6C69}"/>
                  </a:ext>
                </a:extLst>
              </p14:cNvPr>
              <p14:cNvContentPartPr/>
              <p14:nvPr>
                <p:extLst>
                  <p:ext uri="{42D2F446-02D8-4167-A562-619A0277C38B}">
                    <p15:isNarration xmlns:p15="http://schemas.microsoft.com/office/powerpoint/2012/main" val="1"/>
                  </p:ext>
                </p:extLst>
              </p14:nvPr>
            </p14:nvContentPartPr>
            <p14:xfrm>
              <a:off x="640080" y="2480400"/>
              <a:ext cx="10758240" cy="3928320"/>
            </p14:xfrm>
          </p:contentPart>
        </mc:Choice>
        <mc:Fallback xmlns="">
          <p:pic>
            <p:nvPicPr>
              <p:cNvPr id="2" name="Ink 1">
                <a:extLst>
                  <a:ext uri="{FF2B5EF4-FFF2-40B4-BE49-F238E27FC236}">
                    <a16:creationId xmlns:a16="http://schemas.microsoft.com/office/drawing/2014/main" id="{B5F890C2-A569-4C92-A28F-9308B40B6C69}"/>
                  </a:ext>
                </a:extLst>
              </p:cNvPr>
              <p:cNvPicPr>
                <a:picLocks noGrp="1" noRot="1" noChangeAspect="1" noMove="1" noResize="1" noEditPoints="1" noAdjustHandles="1" noChangeArrowheads="1" noChangeShapeType="1"/>
              </p:cNvPicPr>
              <p:nvPr/>
            </p:nvPicPr>
            <p:blipFill>
              <a:blip r:embed="rId19"/>
              <a:stretch>
                <a:fillRect/>
              </a:stretch>
            </p:blipFill>
            <p:spPr>
              <a:xfrm>
                <a:off x="630720" y="2471040"/>
                <a:ext cx="10776960" cy="3947040"/>
              </a:xfrm>
              <a:prstGeom prst="rect">
                <a:avLst/>
              </a:prstGeom>
            </p:spPr>
          </p:pic>
        </mc:Fallback>
      </mc:AlternateContent>
    </p:spTree>
    <p:custDataLst>
      <p:tags r:id="rId1"/>
    </p:custDataLst>
    <p:extLst>
      <p:ext uri="{BB962C8B-B14F-4D97-AF65-F5344CB8AC3E}">
        <p14:creationId xmlns:p14="http://schemas.microsoft.com/office/powerpoint/2010/main" val="803412658"/>
      </p:ext>
    </p:extLst>
  </p:cSld>
  <p:clrMapOvr>
    <a:masterClrMapping/>
  </p:clrMapOvr>
  <mc:AlternateContent xmlns:mc="http://schemas.openxmlformats.org/markup-compatibility/2006" xmlns:p14="http://schemas.microsoft.com/office/powerpoint/2010/main">
    <mc:Choice Requires="p14">
      <p:transition p14:dur="0" advTm="19427"/>
    </mc:Choice>
    <mc:Fallback xmlns="">
      <p:transition advTm="19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
</p:tagLst>
</file>

<file path=ppt/tags/tag10.xml><?xml version="1.0" encoding="utf-8"?>
<p:tagLst xmlns:a="http://schemas.openxmlformats.org/drawingml/2006/main" xmlns:r="http://schemas.openxmlformats.org/officeDocument/2006/relationships" xmlns:p="http://schemas.openxmlformats.org/presentationml/2006/main">
  <p:tag name="TIMING" val="|8"/>
</p:tagLst>
</file>

<file path=ppt/tags/tag11.xml><?xml version="1.0" encoding="utf-8"?>
<p:tagLst xmlns:a="http://schemas.openxmlformats.org/drawingml/2006/main" xmlns:r="http://schemas.openxmlformats.org/officeDocument/2006/relationships" xmlns:p="http://schemas.openxmlformats.org/presentationml/2006/main">
  <p:tag name="TIMING" val="|1|2.4|1.1|3.7|4"/>
</p:tagLst>
</file>

<file path=ppt/tags/tag12.xml><?xml version="1.0" encoding="utf-8"?>
<p:tagLst xmlns:a="http://schemas.openxmlformats.org/drawingml/2006/main" xmlns:r="http://schemas.openxmlformats.org/officeDocument/2006/relationships" xmlns:p="http://schemas.openxmlformats.org/presentationml/2006/main">
  <p:tag name="TIMING" val="|1.7"/>
</p:tagLst>
</file>

<file path=ppt/tags/tag13.xml><?xml version="1.0" encoding="utf-8"?>
<p:tagLst xmlns:a="http://schemas.openxmlformats.org/drawingml/2006/main" xmlns:r="http://schemas.openxmlformats.org/officeDocument/2006/relationships" xmlns:p="http://schemas.openxmlformats.org/presentationml/2006/main">
  <p:tag name="TIMING" val="|16.8"/>
</p:tagLst>
</file>

<file path=ppt/tags/tag14.xml><?xml version="1.0" encoding="utf-8"?>
<p:tagLst xmlns:a="http://schemas.openxmlformats.org/drawingml/2006/main" xmlns:r="http://schemas.openxmlformats.org/officeDocument/2006/relationships" xmlns:p="http://schemas.openxmlformats.org/presentationml/2006/main">
  <p:tag name="TIMING" val="|1.7|16.6|9.3"/>
</p:tagLst>
</file>

<file path=ppt/tags/tag15.xml><?xml version="1.0" encoding="utf-8"?>
<p:tagLst xmlns:a="http://schemas.openxmlformats.org/drawingml/2006/main" xmlns:r="http://schemas.openxmlformats.org/officeDocument/2006/relationships" xmlns:p="http://schemas.openxmlformats.org/presentationml/2006/main">
  <p:tag name="TIMING" val="|7.6|1.2|1.6|16.1|6.3|6.1"/>
</p:tagLst>
</file>

<file path=ppt/tags/tag16.xml><?xml version="1.0" encoding="utf-8"?>
<p:tagLst xmlns:a="http://schemas.openxmlformats.org/drawingml/2006/main" xmlns:r="http://schemas.openxmlformats.org/officeDocument/2006/relationships" xmlns:p="http://schemas.openxmlformats.org/presentationml/2006/main">
  <p:tag name="TIMING" val="|2.6"/>
</p:tagLst>
</file>

<file path=ppt/tags/tag17.xml><?xml version="1.0" encoding="utf-8"?>
<p:tagLst xmlns:a="http://schemas.openxmlformats.org/drawingml/2006/main" xmlns:r="http://schemas.openxmlformats.org/officeDocument/2006/relationships" xmlns:p="http://schemas.openxmlformats.org/presentationml/2006/main">
  <p:tag name="TIMING" val="|3.7|12.5|4.2|9.7"/>
</p:tagLst>
</file>

<file path=ppt/tags/tag18.xml><?xml version="1.0" encoding="utf-8"?>
<p:tagLst xmlns:a="http://schemas.openxmlformats.org/drawingml/2006/main" xmlns:r="http://schemas.openxmlformats.org/officeDocument/2006/relationships" xmlns:p="http://schemas.openxmlformats.org/presentationml/2006/main">
  <p:tag name="TIMING" val="|8.6|8.6"/>
</p:tagLst>
</file>

<file path=ppt/tags/tag19.xml><?xml version="1.0" encoding="utf-8"?>
<p:tagLst xmlns:a="http://schemas.openxmlformats.org/drawingml/2006/main" xmlns:r="http://schemas.openxmlformats.org/officeDocument/2006/relationships" xmlns:p="http://schemas.openxmlformats.org/presentationml/2006/main">
  <p:tag name="TIMING" val="|2.2|14.1|5.2|5.7"/>
</p:tagLst>
</file>

<file path=ppt/tags/tag2.xml><?xml version="1.0" encoding="utf-8"?>
<p:tagLst xmlns:a="http://schemas.openxmlformats.org/drawingml/2006/main" xmlns:r="http://schemas.openxmlformats.org/officeDocument/2006/relationships" xmlns:p="http://schemas.openxmlformats.org/presentationml/2006/main">
  <p:tag name="TIMING" val="|0.6|2.2|4.5|7.3|10.4|19"/>
</p:tagLst>
</file>

<file path=ppt/tags/tag20.xml><?xml version="1.0" encoding="utf-8"?>
<p:tagLst xmlns:a="http://schemas.openxmlformats.org/drawingml/2006/main" xmlns:r="http://schemas.openxmlformats.org/officeDocument/2006/relationships" xmlns:p="http://schemas.openxmlformats.org/presentationml/2006/main">
  <p:tag name="TIMING" val="|8.1|4.9"/>
</p:tagLst>
</file>

<file path=ppt/tags/tag21.xml><?xml version="1.0" encoding="utf-8"?>
<p:tagLst xmlns:a="http://schemas.openxmlformats.org/drawingml/2006/main" xmlns:r="http://schemas.openxmlformats.org/officeDocument/2006/relationships" xmlns:p="http://schemas.openxmlformats.org/presentationml/2006/main">
  <p:tag name="TIMING" val="|8.9"/>
</p:tagLst>
</file>

<file path=ppt/tags/tag22.xml><?xml version="1.0" encoding="utf-8"?>
<p:tagLst xmlns:a="http://schemas.openxmlformats.org/drawingml/2006/main" xmlns:r="http://schemas.openxmlformats.org/officeDocument/2006/relationships" xmlns:p="http://schemas.openxmlformats.org/presentationml/2006/main">
  <p:tag name="TIMING" val="|0.5|1.4"/>
</p:tagLst>
</file>

<file path=ppt/tags/tag23.xml><?xml version="1.0" encoding="utf-8"?>
<p:tagLst xmlns:a="http://schemas.openxmlformats.org/drawingml/2006/main" xmlns:r="http://schemas.openxmlformats.org/officeDocument/2006/relationships" xmlns:p="http://schemas.openxmlformats.org/presentationml/2006/main">
  <p:tag name="TIMING" val="|2.9|2.8|13.4|1.7|1.2|3.8"/>
</p:tagLst>
</file>

<file path=ppt/tags/tag24.xml><?xml version="1.0" encoding="utf-8"?>
<p:tagLst xmlns:a="http://schemas.openxmlformats.org/drawingml/2006/main" xmlns:r="http://schemas.openxmlformats.org/officeDocument/2006/relationships" xmlns:p="http://schemas.openxmlformats.org/presentationml/2006/main">
  <p:tag name="TIMING" val="|10.5"/>
</p:tagLst>
</file>

<file path=ppt/tags/tag25.xml><?xml version="1.0" encoding="utf-8"?>
<p:tagLst xmlns:a="http://schemas.openxmlformats.org/drawingml/2006/main" xmlns:r="http://schemas.openxmlformats.org/officeDocument/2006/relationships" xmlns:p="http://schemas.openxmlformats.org/presentationml/2006/main">
  <p:tag name="TIMING" val="|13.9|10.6"/>
</p:tagLst>
</file>

<file path=ppt/tags/tag26.xml><?xml version="1.0" encoding="utf-8"?>
<p:tagLst xmlns:a="http://schemas.openxmlformats.org/drawingml/2006/main" xmlns:r="http://schemas.openxmlformats.org/officeDocument/2006/relationships" xmlns:p="http://schemas.openxmlformats.org/presentationml/2006/main">
  <p:tag name="TIMING" val="|1.5|3.4|3.7|35.3|2.1"/>
</p:tagLst>
</file>

<file path=ppt/tags/tag27.xml><?xml version="1.0" encoding="utf-8"?>
<p:tagLst xmlns:a="http://schemas.openxmlformats.org/drawingml/2006/main" xmlns:r="http://schemas.openxmlformats.org/officeDocument/2006/relationships" xmlns:p="http://schemas.openxmlformats.org/presentationml/2006/main">
  <p:tag name="TIMING" val="|0.3|0.4|4.5"/>
</p:tagLst>
</file>

<file path=ppt/tags/tag28.xml><?xml version="1.0" encoding="utf-8"?>
<p:tagLst xmlns:a="http://schemas.openxmlformats.org/drawingml/2006/main" xmlns:r="http://schemas.openxmlformats.org/officeDocument/2006/relationships" xmlns:p="http://schemas.openxmlformats.org/presentationml/2006/main">
  <p:tag name="TIMING" val="|3.2|7.8|7.7|11|51.4|14.5"/>
</p:tagLst>
</file>

<file path=ppt/tags/tag29.xml><?xml version="1.0" encoding="utf-8"?>
<p:tagLst xmlns:a="http://schemas.openxmlformats.org/drawingml/2006/main" xmlns:r="http://schemas.openxmlformats.org/officeDocument/2006/relationships" xmlns:p="http://schemas.openxmlformats.org/presentationml/2006/main">
  <p:tag name="TIMING" val="|5.4|2.4|4.8|1.1|5.3|0.4"/>
</p:tagLst>
</file>

<file path=ppt/tags/tag3.xml><?xml version="1.0" encoding="utf-8"?>
<p:tagLst xmlns:a="http://schemas.openxmlformats.org/drawingml/2006/main" xmlns:r="http://schemas.openxmlformats.org/officeDocument/2006/relationships" xmlns:p="http://schemas.openxmlformats.org/presentationml/2006/main">
  <p:tag name="TIMING" val="|14.1|8.5|0.5|14.9|1.8|1.8|1.7|0.7|3.6|9.5|18.6"/>
</p:tagLst>
</file>

<file path=ppt/tags/tag30.xml><?xml version="1.0" encoding="utf-8"?>
<p:tagLst xmlns:a="http://schemas.openxmlformats.org/drawingml/2006/main" xmlns:r="http://schemas.openxmlformats.org/officeDocument/2006/relationships" xmlns:p="http://schemas.openxmlformats.org/presentationml/2006/main">
  <p:tag name="TIMING" val="|1.6|5.5|5.5|1.2|3.3"/>
</p:tagLst>
</file>

<file path=ppt/tags/tag31.xml><?xml version="1.0" encoding="utf-8"?>
<p:tagLst xmlns:a="http://schemas.openxmlformats.org/drawingml/2006/main" xmlns:r="http://schemas.openxmlformats.org/officeDocument/2006/relationships" xmlns:p="http://schemas.openxmlformats.org/presentationml/2006/main">
  <p:tag name="TIMING" val="|1.7|1.9|2.1|3.3|16.7|6.4|7.3"/>
</p:tagLst>
</file>

<file path=ppt/tags/tag32.xml><?xml version="1.0" encoding="utf-8"?>
<p:tagLst xmlns:a="http://schemas.openxmlformats.org/drawingml/2006/main" xmlns:r="http://schemas.openxmlformats.org/officeDocument/2006/relationships" xmlns:p="http://schemas.openxmlformats.org/presentationml/2006/main">
  <p:tag name="TIMING" val="|1.3|1.9|2.6|2.6|5.3|8.1|2.1|1.8|1.9|2.8"/>
</p:tagLst>
</file>

<file path=ppt/tags/tag33.xml><?xml version="1.0" encoding="utf-8"?>
<p:tagLst xmlns:a="http://schemas.openxmlformats.org/drawingml/2006/main" xmlns:r="http://schemas.openxmlformats.org/officeDocument/2006/relationships" xmlns:p="http://schemas.openxmlformats.org/presentationml/2006/main">
  <p:tag name="TIMING" val="|4.3|3.3|5.7|4.7|1.7"/>
</p:tagLst>
</file>

<file path=ppt/tags/tag4.xml><?xml version="1.0" encoding="utf-8"?>
<p:tagLst xmlns:a="http://schemas.openxmlformats.org/drawingml/2006/main" xmlns:r="http://schemas.openxmlformats.org/officeDocument/2006/relationships" xmlns:p="http://schemas.openxmlformats.org/presentationml/2006/main">
  <p:tag name="TIMING" val="|0.7|2.1"/>
</p:tagLst>
</file>

<file path=ppt/tags/tag5.xml><?xml version="1.0" encoding="utf-8"?>
<p:tagLst xmlns:a="http://schemas.openxmlformats.org/drawingml/2006/main" xmlns:r="http://schemas.openxmlformats.org/officeDocument/2006/relationships" xmlns:p="http://schemas.openxmlformats.org/presentationml/2006/main">
  <p:tag name="TIMING" val="|3.4|1.3|1.1"/>
</p:tagLst>
</file>

<file path=ppt/tags/tag6.xml><?xml version="1.0" encoding="utf-8"?>
<p:tagLst xmlns:a="http://schemas.openxmlformats.org/drawingml/2006/main" xmlns:r="http://schemas.openxmlformats.org/officeDocument/2006/relationships" xmlns:p="http://schemas.openxmlformats.org/presentationml/2006/main">
  <p:tag name="TIMING" val="|2.5|6.3|1.9|1.2|0.6|0.8|0.7"/>
</p:tagLst>
</file>

<file path=ppt/tags/tag7.xml><?xml version="1.0" encoding="utf-8"?>
<p:tagLst xmlns:a="http://schemas.openxmlformats.org/drawingml/2006/main" xmlns:r="http://schemas.openxmlformats.org/officeDocument/2006/relationships" xmlns:p="http://schemas.openxmlformats.org/presentationml/2006/main">
  <p:tag name="TIMING" val="|0.6"/>
</p:tagLst>
</file>

<file path=ppt/tags/tag8.xml><?xml version="1.0" encoding="utf-8"?>
<p:tagLst xmlns:a="http://schemas.openxmlformats.org/drawingml/2006/main" xmlns:r="http://schemas.openxmlformats.org/officeDocument/2006/relationships" xmlns:p="http://schemas.openxmlformats.org/presentationml/2006/main">
  <p:tag name="TIMING" val="|3.6"/>
</p:tagLst>
</file>

<file path=ppt/tags/tag9.xml><?xml version="1.0" encoding="utf-8"?>
<p:tagLst xmlns:a="http://schemas.openxmlformats.org/drawingml/2006/main" xmlns:r="http://schemas.openxmlformats.org/officeDocument/2006/relationships" xmlns:p="http://schemas.openxmlformats.org/presentationml/2006/main">
  <p:tag name="TIMING" val="|4.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TotalTime>
  <Words>3748</Words>
  <Application>Microsoft Office PowerPoint</Application>
  <PresentationFormat>Widescreen</PresentationFormat>
  <Paragraphs>523</Paragraphs>
  <Slides>47</Slides>
  <Notes>47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Cambria Math</vt:lpstr>
      <vt:lpstr>Office Theme</vt:lpstr>
      <vt:lpstr>Relativity 103: Galilean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Relativity 103: Galilean Relativity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103: Galilean Relativity</dc:title>
  <dc:creator>Chris D</dc:creator>
  <cp:lastModifiedBy>Chris D</cp:lastModifiedBy>
  <cp:revision>26</cp:revision>
  <dcterms:created xsi:type="dcterms:W3CDTF">2020-04-18T23:25:26Z</dcterms:created>
  <dcterms:modified xsi:type="dcterms:W3CDTF">2022-09-12T06:21:49Z</dcterms:modified>
</cp:coreProperties>
</file>